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1" r:id="rId3"/>
    <p:sldId id="262" r:id="rId4"/>
    <p:sldId id="263" r:id="rId5"/>
    <p:sldId id="264" r:id="rId6"/>
    <p:sldId id="257" r:id="rId7"/>
    <p:sldId id="258" r:id="rId8"/>
    <p:sldId id="259" r:id="rId9"/>
    <p:sldId id="260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CA0AB62-4D82-7D42-9141-6B9F9216A207}" v="77" dt="2024-12-26T16:55:36.885"/>
    <p1510:client id="{73EB8BB0-F647-561E-1D0B-48A17ABF5634}" v="19" dt="2024-12-26T16:18:06.05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398"/>
    <p:restoredTop sz="94656"/>
  </p:normalViewPr>
  <p:slideViewPr>
    <p:cSldViewPr snapToGrid="0">
      <p:cViewPr>
        <p:scale>
          <a:sx n="112" d="100"/>
          <a:sy n="112" d="100"/>
        </p:scale>
        <p:origin x="712" y="6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6/11/relationships/changesInfo" Target="changesInfos/changesInfo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vid Lozzi" userId="S::david@lowzee.com::a0b7fb5e-fe5b-4675-ac7d-72e62dcb92e0" providerId="AD" clId="Web-{73EB8BB0-F647-561E-1D0B-48A17ABF5634}"/>
    <pc:docChg chg="modSld">
      <pc:chgData name="David Lozzi" userId="S::david@lowzee.com::a0b7fb5e-fe5b-4675-ac7d-72e62dcb92e0" providerId="AD" clId="Web-{73EB8BB0-F647-561E-1D0B-48A17ABF5634}" dt="2024-12-26T16:18:04.941" v="16" actId="20577"/>
      <pc:docMkLst>
        <pc:docMk/>
      </pc:docMkLst>
      <pc:sldChg chg="modSp">
        <pc:chgData name="David Lozzi" userId="S::david@lowzee.com::a0b7fb5e-fe5b-4675-ac7d-72e62dcb92e0" providerId="AD" clId="Web-{73EB8BB0-F647-561E-1D0B-48A17ABF5634}" dt="2024-12-26T16:17:05.236" v="1" actId="20577"/>
        <pc:sldMkLst>
          <pc:docMk/>
          <pc:sldMk cId="85324819" sldId="256"/>
        </pc:sldMkLst>
        <pc:spChg chg="mod">
          <ac:chgData name="David Lozzi" userId="S::david@lowzee.com::a0b7fb5e-fe5b-4675-ac7d-72e62dcb92e0" providerId="AD" clId="Web-{73EB8BB0-F647-561E-1D0B-48A17ABF5634}" dt="2024-12-26T16:17:05.236" v="1" actId="20577"/>
          <ac:spMkLst>
            <pc:docMk/>
            <pc:sldMk cId="85324819" sldId="256"/>
            <ac:spMk id="3" creationId="{9BF8006A-3B1A-16B1-56B7-322D07902294}"/>
          </ac:spMkLst>
        </pc:spChg>
      </pc:sldChg>
      <pc:sldChg chg="modSp">
        <pc:chgData name="David Lozzi" userId="S::david@lowzee.com::a0b7fb5e-fe5b-4675-ac7d-72e62dcb92e0" providerId="AD" clId="Web-{73EB8BB0-F647-561E-1D0B-48A17ABF5634}" dt="2024-12-26T16:18:04.941" v="16" actId="20577"/>
        <pc:sldMkLst>
          <pc:docMk/>
          <pc:sldMk cId="1990165788" sldId="263"/>
        </pc:sldMkLst>
        <pc:spChg chg="mod">
          <ac:chgData name="David Lozzi" userId="S::david@lowzee.com::a0b7fb5e-fe5b-4675-ac7d-72e62dcb92e0" providerId="AD" clId="Web-{73EB8BB0-F647-561E-1D0B-48A17ABF5634}" dt="2024-12-26T16:18:04.941" v="16" actId="20577"/>
          <ac:spMkLst>
            <pc:docMk/>
            <pc:sldMk cId="1990165788" sldId="263"/>
            <ac:spMk id="3" creationId="{311344EC-605F-CC9C-4374-EB70CFA01C05}"/>
          </ac:spMkLst>
        </pc:spChg>
      </pc:sldChg>
    </pc:docChg>
  </pc:docChgLst>
  <pc:docChgLst>
    <pc:chgData name="David Lozzi" userId="S::david@lowzee.com::a0b7fb5e-fe5b-4675-ac7d-72e62dcb92e0" providerId="AD" clId="Web-{2EC0BFD0-79FB-D8F4-7AC5-1A65E0C8C89D}"/>
    <pc:docChg chg="addSld modSld">
      <pc:chgData name="David Lozzi" userId="S::david@lowzee.com::a0b7fb5e-fe5b-4675-ac7d-72e62dcb92e0" providerId="AD" clId="Web-{2EC0BFD0-79FB-D8F4-7AC5-1A65E0C8C89D}" dt="2024-11-12T12:58:38.911" v="274" actId="1076"/>
      <pc:docMkLst>
        <pc:docMk/>
      </pc:docMkLst>
      <pc:sldChg chg="addSp modSp mod setBg">
        <pc:chgData name="David Lozzi" userId="S::david@lowzee.com::a0b7fb5e-fe5b-4675-ac7d-72e62dcb92e0" providerId="AD" clId="Web-{2EC0BFD0-79FB-D8F4-7AC5-1A65E0C8C89D}" dt="2024-11-12T12:45:11.429" v="197"/>
        <pc:sldMkLst>
          <pc:docMk/>
          <pc:sldMk cId="85324819" sldId="256"/>
        </pc:sldMkLst>
        <pc:spChg chg="mod ord">
          <ac:chgData name="David Lozzi" userId="S::david@lowzee.com::a0b7fb5e-fe5b-4675-ac7d-72e62dcb92e0" providerId="AD" clId="Web-{2EC0BFD0-79FB-D8F4-7AC5-1A65E0C8C89D}" dt="2024-11-12T12:45:11.429" v="196"/>
          <ac:spMkLst>
            <pc:docMk/>
            <pc:sldMk cId="85324819" sldId="256"/>
            <ac:spMk id="2" creationId="{056B2679-128B-FAC0-E42F-A23B9E22BC58}"/>
          </ac:spMkLst>
        </pc:spChg>
        <pc:spChg chg="mod ord">
          <ac:chgData name="David Lozzi" userId="S::david@lowzee.com::a0b7fb5e-fe5b-4675-ac7d-72e62dcb92e0" providerId="AD" clId="Web-{2EC0BFD0-79FB-D8F4-7AC5-1A65E0C8C89D}" dt="2024-11-12T12:45:11.429" v="197"/>
          <ac:spMkLst>
            <pc:docMk/>
            <pc:sldMk cId="85324819" sldId="256"/>
            <ac:spMk id="3" creationId="{9BF8006A-3B1A-16B1-56B7-322D07902294}"/>
          </ac:spMkLst>
        </pc:spChg>
        <pc:spChg chg="add mod ord">
          <ac:chgData name="David Lozzi" userId="S::david@lowzee.com::a0b7fb5e-fe5b-4675-ac7d-72e62dcb92e0" providerId="AD" clId="Web-{2EC0BFD0-79FB-D8F4-7AC5-1A65E0C8C89D}" dt="2024-11-12T12:45:03.585" v="195"/>
          <ac:spMkLst>
            <pc:docMk/>
            <pc:sldMk cId="85324819" sldId="256"/>
            <ac:spMk id="12" creationId="{D520F33E-C6C8-A6EE-9209-464A93171A37}"/>
          </ac:spMkLst>
        </pc:spChg>
        <pc:picChg chg="add mod ord">
          <ac:chgData name="David Lozzi" userId="S::david@lowzee.com::a0b7fb5e-fe5b-4675-ac7d-72e62dcb92e0" providerId="AD" clId="Web-{2EC0BFD0-79FB-D8F4-7AC5-1A65E0C8C89D}" dt="2024-11-12T12:44:06.473" v="183" actId="1076"/>
          <ac:picMkLst>
            <pc:docMk/>
            <pc:sldMk cId="85324819" sldId="256"/>
            <ac:picMk id="4" creationId="{97BE8FB2-6EB4-159F-34CF-8A89686CF80C}"/>
          </ac:picMkLst>
        </pc:picChg>
        <pc:picChg chg="add mod ord">
          <ac:chgData name="David Lozzi" userId="S::david@lowzee.com::a0b7fb5e-fe5b-4675-ac7d-72e62dcb92e0" providerId="AD" clId="Web-{2EC0BFD0-79FB-D8F4-7AC5-1A65E0C8C89D}" dt="2024-11-12T12:44:06.504" v="184" actId="1076"/>
          <ac:picMkLst>
            <pc:docMk/>
            <pc:sldMk cId="85324819" sldId="256"/>
            <ac:picMk id="5" creationId="{40B197A9-B937-C790-91DF-1ED5482AC58C}"/>
          </ac:picMkLst>
        </pc:picChg>
        <pc:picChg chg="add mod">
          <ac:chgData name="David Lozzi" userId="S::david@lowzee.com::a0b7fb5e-fe5b-4675-ac7d-72e62dcb92e0" providerId="AD" clId="Web-{2EC0BFD0-79FB-D8F4-7AC5-1A65E0C8C89D}" dt="2024-11-12T12:38:50.259" v="133" actId="1076"/>
          <ac:picMkLst>
            <pc:docMk/>
            <pc:sldMk cId="85324819" sldId="256"/>
            <ac:picMk id="6" creationId="{3D544280-F045-F0BB-34D6-BF637983A733}"/>
          </ac:picMkLst>
        </pc:picChg>
        <pc:picChg chg="add mod">
          <ac:chgData name="David Lozzi" userId="S::david@lowzee.com::a0b7fb5e-fe5b-4675-ac7d-72e62dcb92e0" providerId="AD" clId="Web-{2EC0BFD0-79FB-D8F4-7AC5-1A65E0C8C89D}" dt="2024-11-12T12:43:23.456" v="152" actId="1076"/>
          <ac:picMkLst>
            <pc:docMk/>
            <pc:sldMk cId="85324819" sldId="256"/>
            <ac:picMk id="7" creationId="{F4475E4C-C7C1-BD31-A1FC-B511A6852950}"/>
          </ac:picMkLst>
        </pc:picChg>
        <pc:picChg chg="add mod">
          <ac:chgData name="David Lozzi" userId="S::david@lowzee.com::a0b7fb5e-fe5b-4675-ac7d-72e62dcb92e0" providerId="AD" clId="Web-{2EC0BFD0-79FB-D8F4-7AC5-1A65E0C8C89D}" dt="2024-11-12T12:41:03.451" v="139" actId="1076"/>
          <ac:picMkLst>
            <pc:docMk/>
            <pc:sldMk cId="85324819" sldId="256"/>
            <ac:picMk id="8" creationId="{324F2EB1-447D-3D03-3E6F-BFEDB2BDBA79}"/>
          </ac:picMkLst>
        </pc:picChg>
        <pc:picChg chg="add mod ord">
          <ac:chgData name="David Lozzi" userId="S::david@lowzee.com::a0b7fb5e-fe5b-4675-ac7d-72e62dcb92e0" providerId="AD" clId="Web-{2EC0BFD0-79FB-D8F4-7AC5-1A65E0C8C89D}" dt="2024-11-12T12:44:06.536" v="185" actId="1076"/>
          <ac:picMkLst>
            <pc:docMk/>
            <pc:sldMk cId="85324819" sldId="256"/>
            <ac:picMk id="9" creationId="{66882066-25FB-ACA0-CEE7-B4F4687BF59D}"/>
          </ac:picMkLst>
        </pc:picChg>
        <pc:picChg chg="add mod">
          <ac:chgData name="David Lozzi" userId="S::david@lowzee.com::a0b7fb5e-fe5b-4675-ac7d-72e62dcb92e0" providerId="AD" clId="Web-{2EC0BFD0-79FB-D8F4-7AC5-1A65E0C8C89D}" dt="2024-11-12T12:43:23.487" v="153" actId="1076"/>
          <ac:picMkLst>
            <pc:docMk/>
            <pc:sldMk cId="85324819" sldId="256"/>
            <ac:picMk id="10" creationId="{9FBB3D58-56F6-B190-549F-0D4E4EAC534F}"/>
          </ac:picMkLst>
        </pc:picChg>
        <pc:picChg chg="add mod">
          <ac:chgData name="David Lozzi" userId="S::david@lowzee.com::a0b7fb5e-fe5b-4675-ac7d-72e62dcb92e0" providerId="AD" clId="Web-{2EC0BFD0-79FB-D8F4-7AC5-1A65E0C8C89D}" dt="2024-11-12T12:44:06.567" v="186" actId="1076"/>
          <ac:picMkLst>
            <pc:docMk/>
            <pc:sldMk cId="85324819" sldId="256"/>
            <ac:picMk id="11" creationId="{BEEA48F3-BA37-7958-016F-E87687F2068E}"/>
          </ac:picMkLst>
        </pc:picChg>
      </pc:sldChg>
      <pc:sldChg chg="addSp modSp">
        <pc:chgData name="David Lozzi" userId="S::david@lowzee.com::a0b7fb5e-fe5b-4675-ac7d-72e62dcb92e0" providerId="AD" clId="Web-{2EC0BFD0-79FB-D8F4-7AC5-1A65E0C8C89D}" dt="2024-11-12T12:48:38.530" v="266"/>
        <pc:sldMkLst>
          <pc:docMk/>
          <pc:sldMk cId="3100194041" sldId="257"/>
        </pc:sldMkLst>
        <pc:spChg chg="add mod">
          <ac:chgData name="David Lozzi" userId="S::david@lowzee.com::a0b7fb5e-fe5b-4675-ac7d-72e62dcb92e0" providerId="AD" clId="Web-{2EC0BFD0-79FB-D8F4-7AC5-1A65E0C8C89D}" dt="2024-11-12T12:47:52.450" v="235" actId="14100"/>
          <ac:spMkLst>
            <pc:docMk/>
            <pc:sldMk cId="3100194041" sldId="257"/>
            <ac:spMk id="3" creationId="{811EFECA-A844-FBED-36B8-9C61915DCD4F}"/>
          </ac:spMkLst>
        </pc:spChg>
        <pc:spChg chg="add mod">
          <ac:chgData name="David Lozzi" userId="S::david@lowzee.com::a0b7fb5e-fe5b-4675-ac7d-72e62dcb92e0" providerId="AD" clId="Web-{2EC0BFD0-79FB-D8F4-7AC5-1A65E0C8C89D}" dt="2024-11-12T12:48:38.530" v="266"/>
          <ac:spMkLst>
            <pc:docMk/>
            <pc:sldMk cId="3100194041" sldId="257"/>
            <ac:spMk id="4" creationId="{4D9C63A1-E4D2-4690-C3E7-A0B584A66236}"/>
          </ac:spMkLst>
        </pc:spChg>
      </pc:sldChg>
      <pc:sldChg chg="modSp">
        <pc:chgData name="David Lozzi" userId="S::david@lowzee.com::a0b7fb5e-fe5b-4675-ac7d-72e62dcb92e0" providerId="AD" clId="Web-{2EC0BFD0-79FB-D8F4-7AC5-1A65E0C8C89D}" dt="2024-11-12T12:49:00.687" v="271" actId="14100"/>
        <pc:sldMkLst>
          <pc:docMk/>
          <pc:sldMk cId="3417871" sldId="258"/>
        </pc:sldMkLst>
        <pc:spChg chg="mod">
          <ac:chgData name="David Lozzi" userId="S::david@lowzee.com::a0b7fb5e-fe5b-4675-ac7d-72e62dcb92e0" providerId="AD" clId="Web-{2EC0BFD0-79FB-D8F4-7AC5-1A65E0C8C89D}" dt="2024-11-12T12:49:00.687" v="271" actId="14100"/>
          <ac:spMkLst>
            <pc:docMk/>
            <pc:sldMk cId="3417871" sldId="258"/>
            <ac:spMk id="7" creationId="{6CC540E0-5F85-3A6F-E35C-B71D8EC1B5DB}"/>
          </ac:spMkLst>
        </pc:spChg>
      </pc:sldChg>
      <pc:sldChg chg="modSp">
        <pc:chgData name="David Lozzi" userId="S::david@lowzee.com::a0b7fb5e-fe5b-4675-ac7d-72e62dcb92e0" providerId="AD" clId="Web-{2EC0BFD0-79FB-D8F4-7AC5-1A65E0C8C89D}" dt="2024-11-12T12:58:38.911" v="274" actId="1076"/>
        <pc:sldMkLst>
          <pc:docMk/>
          <pc:sldMk cId="1214283271" sldId="259"/>
        </pc:sldMkLst>
        <pc:picChg chg="mod">
          <ac:chgData name="David Lozzi" userId="S::david@lowzee.com::a0b7fb5e-fe5b-4675-ac7d-72e62dcb92e0" providerId="AD" clId="Web-{2EC0BFD0-79FB-D8F4-7AC5-1A65E0C8C89D}" dt="2024-11-12T12:35:01.594" v="119" actId="1076"/>
          <ac:picMkLst>
            <pc:docMk/>
            <pc:sldMk cId="1214283271" sldId="259"/>
            <ac:picMk id="1026" creationId="{3AFD8102-A3DC-D36C-6267-50BFE92AB84D}"/>
          </ac:picMkLst>
        </pc:picChg>
        <pc:picChg chg="mod">
          <ac:chgData name="David Lozzi" userId="S::david@lowzee.com::a0b7fb5e-fe5b-4675-ac7d-72e62dcb92e0" providerId="AD" clId="Web-{2EC0BFD0-79FB-D8F4-7AC5-1A65E0C8C89D}" dt="2024-11-12T12:35:01.641" v="120" actId="1076"/>
          <ac:picMkLst>
            <pc:docMk/>
            <pc:sldMk cId="1214283271" sldId="259"/>
            <ac:picMk id="1028" creationId="{C47296AD-0739-39D5-F303-99D5484CFE21}"/>
          </ac:picMkLst>
        </pc:picChg>
        <pc:picChg chg="mod">
          <ac:chgData name="David Lozzi" userId="S::david@lowzee.com::a0b7fb5e-fe5b-4675-ac7d-72e62dcb92e0" providerId="AD" clId="Web-{2EC0BFD0-79FB-D8F4-7AC5-1A65E0C8C89D}" dt="2024-11-12T12:35:01.688" v="121" actId="1076"/>
          <ac:picMkLst>
            <pc:docMk/>
            <pc:sldMk cId="1214283271" sldId="259"/>
            <ac:picMk id="1030" creationId="{52F40522-EA20-77CB-8692-59E0C0C7D3CB}"/>
          </ac:picMkLst>
        </pc:picChg>
        <pc:picChg chg="mod">
          <ac:chgData name="David Lozzi" userId="S::david@lowzee.com::a0b7fb5e-fe5b-4675-ac7d-72e62dcb92e0" providerId="AD" clId="Web-{2EC0BFD0-79FB-D8F4-7AC5-1A65E0C8C89D}" dt="2024-11-12T12:35:01.735" v="122" actId="1076"/>
          <ac:picMkLst>
            <pc:docMk/>
            <pc:sldMk cId="1214283271" sldId="259"/>
            <ac:picMk id="1034" creationId="{EB064F04-0FE5-A4D9-51CC-6085A6D16EE1}"/>
          </ac:picMkLst>
        </pc:picChg>
        <pc:picChg chg="mod">
          <ac:chgData name="David Lozzi" userId="S::david@lowzee.com::a0b7fb5e-fe5b-4675-ac7d-72e62dcb92e0" providerId="AD" clId="Web-{2EC0BFD0-79FB-D8F4-7AC5-1A65E0C8C89D}" dt="2024-11-12T12:58:38.911" v="274" actId="1076"/>
          <ac:picMkLst>
            <pc:docMk/>
            <pc:sldMk cId="1214283271" sldId="259"/>
            <ac:picMk id="1040" creationId="{5EEA079F-4AEA-6187-4E92-3B558FC1A60D}"/>
          </ac:picMkLst>
        </pc:picChg>
      </pc:sldChg>
      <pc:sldChg chg="modSp">
        <pc:chgData name="David Lozzi" userId="S::david@lowzee.com::a0b7fb5e-fe5b-4675-ac7d-72e62dcb92e0" providerId="AD" clId="Web-{2EC0BFD0-79FB-D8F4-7AC5-1A65E0C8C89D}" dt="2024-11-12T12:49:41.438" v="273" actId="20577"/>
        <pc:sldMkLst>
          <pc:docMk/>
          <pc:sldMk cId="2327903152" sldId="260"/>
        </pc:sldMkLst>
        <pc:spChg chg="mod">
          <ac:chgData name="David Lozzi" userId="S::david@lowzee.com::a0b7fb5e-fe5b-4675-ac7d-72e62dcb92e0" providerId="AD" clId="Web-{2EC0BFD0-79FB-D8F4-7AC5-1A65E0C8C89D}" dt="2024-11-12T12:49:41.438" v="273" actId="20577"/>
          <ac:spMkLst>
            <pc:docMk/>
            <pc:sldMk cId="2327903152" sldId="260"/>
            <ac:spMk id="2" creationId="{4FC99178-A1CD-8817-D7CD-93C759626ECB}"/>
          </ac:spMkLst>
        </pc:spChg>
      </pc:sldChg>
      <pc:sldChg chg="addSp delSp modSp">
        <pc:chgData name="David Lozzi" userId="S::david@lowzee.com::a0b7fb5e-fe5b-4675-ac7d-72e62dcb92e0" providerId="AD" clId="Web-{2EC0BFD0-79FB-D8F4-7AC5-1A65E0C8C89D}" dt="2024-11-12T12:34:30.890" v="117" actId="1076"/>
        <pc:sldMkLst>
          <pc:docMk/>
          <pc:sldMk cId="1756420478" sldId="261"/>
        </pc:sldMkLst>
        <pc:spChg chg="mod">
          <ac:chgData name="David Lozzi" userId="S::david@lowzee.com::a0b7fb5e-fe5b-4675-ac7d-72e62dcb92e0" providerId="AD" clId="Web-{2EC0BFD0-79FB-D8F4-7AC5-1A65E0C8C89D}" dt="2024-11-12T12:31:48.228" v="93" actId="20577"/>
          <ac:spMkLst>
            <pc:docMk/>
            <pc:sldMk cId="1756420478" sldId="261"/>
            <ac:spMk id="3" creationId="{B2B2E811-29A5-63CC-4751-2921FC77E435}"/>
          </ac:spMkLst>
        </pc:spChg>
        <pc:picChg chg="add mod">
          <ac:chgData name="David Lozzi" userId="S::david@lowzee.com::a0b7fb5e-fe5b-4675-ac7d-72e62dcb92e0" providerId="AD" clId="Web-{2EC0BFD0-79FB-D8F4-7AC5-1A65E0C8C89D}" dt="2024-11-12T12:34:29.718" v="115" actId="1076"/>
          <ac:picMkLst>
            <pc:docMk/>
            <pc:sldMk cId="1756420478" sldId="261"/>
            <ac:picMk id="4" creationId="{A96BE89B-E3B6-2991-1B81-77C57FF8967E}"/>
          </ac:picMkLst>
        </pc:picChg>
        <pc:picChg chg="add mod">
          <ac:chgData name="David Lozzi" userId="S::david@lowzee.com::a0b7fb5e-fe5b-4675-ac7d-72e62dcb92e0" providerId="AD" clId="Web-{2EC0BFD0-79FB-D8F4-7AC5-1A65E0C8C89D}" dt="2024-11-12T12:34:30.296" v="116" actId="1076"/>
          <ac:picMkLst>
            <pc:docMk/>
            <pc:sldMk cId="1756420478" sldId="261"/>
            <ac:picMk id="5" creationId="{2283F292-7D36-E377-0589-8C601BF951A0}"/>
          </ac:picMkLst>
        </pc:picChg>
        <pc:picChg chg="add mod">
          <ac:chgData name="David Lozzi" userId="S::david@lowzee.com::a0b7fb5e-fe5b-4675-ac7d-72e62dcb92e0" providerId="AD" clId="Web-{2EC0BFD0-79FB-D8F4-7AC5-1A65E0C8C89D}" dt="2024-11-12T12:34:30.890" v="117" actId="1076"/>
          <ac:picMkLst>
            <pc:docMk/>
            <pc:sldMk cId="1756420478" sldId="261"/>
            <ac:picMk id="7" creationId="{F803D8A8-9567-EA66-5A18-7F805E181313}"/>
          </ac:picMkLst>
        </pc:picChg>
        <pc:picChg chg="mod">
          <ac:chgData name="David Lozzi" userId="S::david@lowzee.com::a0b7fb5e-fe5b-4675-ac7d-72e62dcb92e0" providerId="AD" clId="Web-{2EC0BFD0-79FB-D8F4-7AC5-1A65E0C8C89D}" dt="2024-11-12T12:30:54.210" v="83" actId="14100"/>
          <ac:picMkLst>
            <pc:docMk/>
            <pc:sldMk cId="1756420478" sldId="261"/>
            <ac:picMk id="1026" creationId="{F2E1BCC3-1F22-EEDA-C423-52D71F2A1533}"/>
          </ac:picMkLst>
        </pc:picChg>
      </pc:sldChg>
      <pc:sldChg chg="addSp delSp modSp">
        <pc:chgData name="David Lozzi" userId="S::david@lowzee.com::a0b7fb5e-fe5b-4675-ac7d-72e62dcb92e0" providerId="AD" clId="Web-{2EC0BFD0-79FB-D8F4-7AC5-1A65E0C8C89D}" dt="2024-11-12T12:30:29.053" v="73" actId="1076"/>
        <pc:sldMkLst>
          <pc:docMk/>
          <pc:sldMk cId="3715590837" sldId="262"/>
        </pc:sldMkLst>
        <pc:spChg chg="mod">
          <ac:chgData name="David Lozzi" userId="S::david@lowzee.com::a0b7fb5e-fe5b-4675-ac7d-72e62dcb92e0" providerId="AD" clId="Web-{2EC0BFD0-79FB-D8F4-7AC5-1A65E0C8C89D}" dt="2024-11-12T12:28:43.737" v="57" actId="20577"/>
          <ac:spMkLst>
            <pc:docMk/>
            <pc:sldMk cId="3715590837" sldId="262"/>
            <ac:spMk id="3" creationId="{311344EC-605F-CC9C-4374-EB70CFA01C05}"/>
          </ac:spMkLst>
        </pc:spChg>
        <pc:picChg chg="add mod">
          <ac:chgData name="David Lozzi" userId="S::david@lowzee.com::a0b7fb5e-fe5b-4675-ac7d-72e62dcb92e0" providerId="AD" clId="Web-{2EC0BFD0-79FB-D8F4-7AC5-1A65E0C8C89D}" dt="2024-11-12T12:29:17.722" v="59" actId="1076"/>
          <ac:picMkLst>
            <pc:docMk/>
            <pc:sldMk cId="3715590837" sldId="262"/>
            <ac:picMk id="5" creationId="{2A30665E-FE93-9DC5-4628-0DCF21683F3B}"/>
          </ac:picMkLst>
        </pc:picChg>
        <pc:picChg chg="add mod">
          <ac:chgData name="David Lozzi" userId="S::david@lowzee.com::a0b7fb5e-fe5b-4675-ac7d-72e62dcb92e0" providerId="AD" clId="Web-{2EC0BFD0-79FB-D8F4-7AC5-1A65E0C8C89D}" dt="2024-11-12T12:29:33.957" v="63" actId="1076"/>
          <ac:picMkLst>
            <pc:docMk/>
            <pc:sldMk cId="3715590837" sldId="262"/>
            <ac:picMk id="6" creationId="{A8BC02C5-9102-A495-1ADE-2B7C118F70D3}"/>
          </ac:picMkLst>
        </pc:picChg>
        <pc:picChg chg="add mod">
          <ac:chgData name="David Lozzi" userId="S::david@lowzee.com::a0b7fb5e-fe5b-4675-ac7d-72e62dcb92e0" providerId="AD" clId="Web-{2EC0BFD0-79FB-D8F4-7AC5-1A65E0C8C89D}" dt="2024-11-12T12:30:29.022" v="72" actId="1076"/>
          <ac:picMkLst>
            <pc:docMk/>
            <pc:sldMk cId="3715590837" sldId="262"/>
            <ac:picMk id="7" creationId="{6B8B4C64-AEE5-92E5-2795-50378FC68092}"/>
          </ac:picMkLst>
        </pc:picChg>
        <pc:picChg chg="add mod">
          <ac:chgData name="David Lozzi" userId="S::david@lowzee.com::a0b7fb5e-fe5b-4675-ac7d-72e62dcb92e0" providerId="AD" clId="Web-{2EC0BFD0-79FB-D8F4-7AC5-1A65E0C8C89D}" dt="2024-11-12T12:30:29.053" v="73" actId="1076"/>
          <ac:picMkLst>
            <pc:docMk/>
            <pc:sldMk cId="3715590837" sldId="262"/>
            <ac:picMk id="8" creationId="{D4B1AC53-EE8F-BA0B-64F0-C35097628058}"/>
          </ac:picMkLst>
        </pc:picChg>
      </pc:sldChg>
      <pc:sldChg chg="addSp modSp add replId">
        <pc:chgData name="David Lozzi" userId="S::david@lowzee.com::a0b7fb5e-fe5b-4675-ac7d-72e62dcb92e0" providerId="AD" clId="Web-{2EC0BFD0-79FB-D8F4-7AC5-1A65E0C8C89D}" dt="2024-11-12T12:34:15.624" v="114" actId="1076"/>
        <pc:sldMkLst>
          <pc:docMk/>
          <pc:sldMk cId="1990165788" sldId="263"/>
        </pc:sldMkLst>
        <pc:spChg chg="mod">
          <ac:chgData name="David Lozzi" userId="S::david@lowzee.com::a0b7fb5e-fe5b-4675-ac7d-72e62dcb92e0" providerId="AD" clId="Web-{2EC0BFD0-79FB-D8F4-7AC5-1A65E0C8C89D}" dt="2024-11-12T12:31:35.602" v="90"/>
          <ac:spMkLst>
            <pc:docMk/>
            <pc:sldMk cId="1990165788" sldId="263"/>
            <ac:spMk id="3" creationId="{311344EC-605F-CC9C-4374-EB70CFA01C05}"/>
          </ac:spMkLst>
        </pc:spChg>
        <pc:picChg chg="add mod">
          <ac:chgData name="David Lozzi" userId="S::david@lowzee.com::a0b7fb5e-fe5b-4675-ac7d-72e62dcb92e0" providerId="AD" clId="Web-{2EC0BFD0-79FB-D8F4-7AC5-1A65E0C8C89D}" dt="2024-11-12T12:34:12.499" v="111" actId="1076"/>
          <ac:picMkLst>
            <pc:docMk/>
            <pc:sldMk cId="1990165788" sldId="263"/>
            <ac:picMk id="4" creationId="{DF576DF1-557E-3EC9-15C0-54C120073EFC}"/>
          </ac:picMkLst>
        </pc:picChg>
        <pc:picChg chg="add mod">
          <ac:chgData name="David Lozzi" userId="S::david@lowzee.com::a0b7fb5e-fe5b-4675-ac7d-72e62dcb92e0" providerId="AD" clId="Web-{2EC0BFD0-79FB-D8F4-7AC5-1A65E0C8C89D}" dt="2024-11-12T12:34:11.358" v="109" actId="1076"/>
          <ac:picMkLst>
            <pc:docMk/>
            <pc:sldMk cId="1990165788" sldId="263"/>
            <ac:picMk id="5" creationId="{8AA49682-F39C-12BE-82D8-6FF0CC7E4AD5}"/>
          </ac:picMkLst>
        </pc:picChg>
        <pc:picChg chg="add mod">
          <ac:chgData name="David Lozzi" userId="S::david@lowzee.com::a0b7fb5e-fe5b-4675-ac7d-72e62dcb92e0" providerId="AD" clId="Web-{2EC0BFD0-79FB-D8F4-7AC5-1A65E0C8C89D}" dt="2024-11-12T12:34:11.936" v="110" actId="1076"/>
          <ac:picMkLst>
            <pc:docMk/>
            <pc:sldMk cId="1990165788" sldId="263"/>
            <ac:picMk id="6" creationId="{D92F0415-EA02-8215-2EC6-8F5D02250ACA}"/>
          </ac:picMkLst>
        </pc:picChg>
        <pc:picChg chg="add mod">
          <ac:chgData name="David Lozzi" userId="S::david@lowzee.com::a0b7fb5e-fe5b-4675-ac7d-72e62dcb92e0" providerId="AD" clId="Web-{2EC0BFD0-79FB-D8F4-7AC5-1A65E0C8C89D}" dt="2024-11-12T12:34:15.624" v="114" actId="1076"/>
          <ac:picMkLst>
            <pc:docMk/>
            <pc:sldMk cId="1990165788" sldId="263"/>
            <ac:picMk id="7" creationId="{958BF220-E7B2-A328-0560-78360855EEA0}"/>
          </ac:picMkLst>
        </pc:picChg>
      </pc:sldChg>
      <pc:sldChg chg="modSp new mod modClrScheme chgLayout">
        <pc:chgData name="David Lozzi" userId="S::david@lowzee.com::a0b7fb5e-fe5b-4675-ac7d-72e62dcb92e0" providerId="AD" clId="Web-{2EC0BFD0-79FB-D8F4-7AC5-1A65E0C8C89D}" dt="2024-11-12T12:46:52.667" v="230" actId="20577"/>
        <pc:sldMkLst>
          <pc:docMk/>
          <pc:sldMk cId="1983968556" sldId="264"/>
        </pc:sldMkLst>
        <pc:spChg chg="mod ord">
          <ac:chgData name="David Lozzi" userId="S::david@lowzee.com::a0b7fb5e-fe5b-4675-ac7d-72e62dcb92e0" providerId="AD" clId="Web-{2EC0BFD0-79FB-D8F4-7AC5-1A65E0C8C89D}" dt="2024-11-12T12:46:35.432" v="202" actId="20577"/>
          <ac:spMkLst>
            <pc:docMk/>
            <pc:sldMk cId="1983968556" sldId="264"/>
            <ac:spMk id="2" creationId="{42B58D29-7DEA-8257-AA76-9F1E2262F7CC}"/>
          </ac:spMkLst>
        </pc:spChg>
        <pc:spChg chg="mod ord">
          <ac:chgData name="David Lozzi" userId="S::david@lowzee.com::a0b7fb5e-fe5b-4675-ac7d-72e62dcb92e0" providerId="AD" clId="Web-{2EC0BFD0-79FB-D8F4-7AC5-1A65E0C8C89D}" dt="2024-11-12T12:46:52.667" v="230" actId="20577"/>
          <ac:spMkLst>
            <pc:docMk/>
            <pc:sldMk cId="1983968556" sldId="264"/>
            <ac:spMk id="3" creationId="{53C40C6C-6193-9235-526E-C26AFC171F68}"/>
          </ac:spMkLst>
        </pc:spChg>
      </pc:sldChg>
    </pc:docChg>
  </pc:docChgLst>
  <pc:docChgLst>
    <pc:chgData name="David Lozzi" userId="a0b7fb5e-fe5b-4675-ac7d-72e62dcb92e0" providerId="ADAL" clId="{5CA0AB62-4D82-7D42-9141-6B9F9216A207}"/>
    <pc:docChg chg="undo custSel modSld">
      <pc:chgData name="David Lozzi" userId="a0b7fb5e-fe5b-4675-ac7d-72e62dcb92e0" providerId="ADAL" clId="{5CA0AB62-4D82-7D42-9141-6B9F9216A207}" dt="2024-12-26T16:56:54.628" v="259" actId="1076"/>
      <pc:docMkLst>
        <pc:docMk/>
      </pc:docMkLst>
      <pc:sldChg chg="addSp delSp modSp mod">
        <pc:chgData name="David Lozzi" userId="a0b7fb5e-fe5b-4675-ac7d-72e62dcb92e0" providerId="ADAL" clId="{5CA0AB62-4D82-7D42-9141-6B9F9216A207}" dt="2024-12-26T16:49:13.074" v="134" actId="6549"/>
        <pc:sldMkLst>
          <pc:docMk/>
          <pc:sldMk cId="3100194041" sldId="257"/>
        </pc:sldMkLst>
        <pc:spChg chg="mod">
          <ac:chgData name="David Lozzi" userId="a0b7fb5e-fe5b-4675-ac7d-72e62dcb92e0" providerId="ADAL" clId="{5CA0AB62-4D82-7D42-9141-6B9F9216A207}" dt="2024-12-26T16:47:02.815" v="7" actId="14100"/>
          <ac:spMkLst>
            <pc:docMk/>
            <pc:sldMk cId="3100194041" sldId="257"/>
            <ac:spMk id="3" creationId="{811EFECA-A844-FBED-36B8-9C61915DCD4F}"/>
          </ac:spMkLst>
        </pc:spChg>
        <pc:spChg chg="mod">
          <ac:chgData name="David Lozzi" userId="a0b7fb5e-fe5b-4675-ac7d-72e62dcb92e0" providerId="ADAL" clId="{5CA0AB62-4D82-7D42-9141-6B9F9216A207}" dt="2024-12-26T16:47:18.883" v="37" actId="20577"/>
          <ac:spMkLst>
            <pc:docMk/>
            <pc:sldMk cId="3100194041" sldId="257"/>
            <ac:spMk id="4" creationId="{4D9C63A1-E4D2-4690-C3E7-A0B584A66236}"/>
          </ac:spMkLst>
        </pc:spChg>
        <pc:spChg chg="add mod">
          <ac:chgData name="David Lozzi" userId="a0b7fb5e-fe5b-4675-ac7d-72e62dcb92e0" providerId="ADAL" clId="{5CA0AB62-4D82-7D42-9141-6B9F9216A207}" dt="2024-12-26T16:48:54.228" v="115" actId="14100"/>
          <ac:spMkLst>
            <pc:docMk/>
            <pc:sldMk cId="3100194041" sldId="257"/>
            <ac:spMk id="6" creationId="{0ABF40C6-8DCA-D4E5-5DC3-2A372E505CF4}"/>
          </ac:spMkLst>
        </pc:spChg>
        <pc:spChg chg="add mod">
          <ac:chgData name="David Lozzi" userId="a0b7fb5e-fe5b-4675-ac7d-72e62dcb92e0" providerId="ADAL" clId="{5CA0AB62-4D82-7D42-9141-6B9F9216A207}" dt="2024-12-26T16:49:13.074" v="134" actId="6549"/>
          <ac:spMkLst>
            <pc:docMk/>
            <pc:sldMk cId="3100194041" sldId="257"/>
            <ac:spMk id="7" creationId="{F8385897-D697-C9E2-2675-26080BE63C3C}"/>
          </ac:spMkLst>
        </pc:spChg>
        <pc:graphicFrameChg chg="add mod">
          <ac:chgData name="David Lozzi" userId="a0b7fb5e-fe5b-4675-ac7d-72e62dcb92e0" providerId="ADAL" clId="{5CA0AB62-4D82-7D42-9141-6B9F9216A207}" dt="2024-12-26T16:46:49.198" v="6" actId="167"/>
          <ac:graphicFrameMkLst>
            <pc:docMk/>
            <pc:sldMk cId="3100194041" sldId="257"/>
            <ac:graphicFrameMk id="5" creationId="{D77EEA2A-AD09-CA58-4621-B9460C259E79}"/>
          </ac:graphicFrameMkLst>
        </pc:graphicFrameChg>
        <pc:graphicFrameChg chg="del">
          <ac:chgData name="David Lozzi" userId="a0b7fb5e-fe5b-4675-ac7d-72e62dcb92e0" providerId="ADAL" clId="{5CA0AB62-4D82-7D42-9141-6B9F9216A207}" dt="2024-12-26T16:46:26.681" v="2" actId="478"/>
          <ac:graphicFrameMkLst>
            <pc:docMk/>
            <pc:sldMk cId="3100194041" sldId="257"/>
            <ac:graphicFrameMk id="8" creationId="{D77EEA2A-AD09-CA58-4621-B9460C259E79}"/>
          </ac:graphicFrameMkLst>
        </pc:graphicFrameChg>
      </pc:sldChg>
      <pc:sldChg chg="addSp delSp modSp mod">
        <pc:chgData name="David Lozzi" userId="a0b7fb5e-fe5b-4675-ac7d-72e62dcb92e0" providerId="ADAL" clId="{5CA0AB62-4D82-7D42-9141-6B9F9216A207}" dt="2024-12-26T16:50:49.711" v="148" actId="14100"/>
        <pc:sldMkLst>
          <pc:docMk/>
          <pc:sldMk cId="3417871" sldId="258"/>
        </pc:sldMkLst>
        <pc:spChg chg="mod">
          <ac:chgData name="David Lozzi" userId="a0b7fb5e-fe5b-4675-ac7d-72e62dcb92e0" providerId="ADAL" clId="{5CA0AB62-4D82-7D42-9141-6B9F9216A207}" dt="2024-12-26T16:50:49.711" v="148" actId="14100"/>
          <ac:spMkLst>
            <pc:docMk/>
            <pc:sldMk cId="3417871" sldId="258"/>
            <ac:spMk id="6" creationId="{AC8C847F-ED79-E83E-94C5-C8C63A5F0534}"/>
          </ac:spMkLst>
        </pc:spChg>
        <pc:spChg chg="mod">
          <ac:chgData name="David Lozzi" userId="a0b7fb5e-fe5b-4675-ac7d-72e62dcb92e0" providerId="ADAL" clId="{5CA0AB62-4D82-7D42-9141-6B9F9216A207}" dt="2024-12-26T16:50:35.094" v="144" actId="1076"/>
          <ac:spMkLst>
            <pc:docMk/>
            <pc:sldMk cId="3417871" sldId="258"/>
            <ac:spMk id="7" creationId="{6CC540E0-5F85-3A6F-E35C-B71D8EC1B5DB}"/>
          </ac:spMkLst>
        </pc:spChg>
        <pc:graphicFrameChg chg="add mod">
          <ac:chgData name="David Lozzi" userId="a0b7fb5e-fe5b-4675-ac7d-72e62dcb92e0" providerId="ADAL" clId="{5CA0AB62-4D82-7D42-9141-6B9F9216A207}" dt="2024-12-26T16:50:32.699" v="143" actId="167"/>
          <ac:graphicFrameMkLst>
            <pc:docMk/>
            <pc:sldMk cId="3417871" sldId="258"/>
            <ac:graphicFrameMk id="2" creationId="{95D32EEE-A5F1-5C90-8487-AA4D6E6DEB5E}"/>
          </ac:graphicFrameMkLst>
        </pc:graphicFrameChg>
        <pc:graphicFrameChg chg="del">
          <ac:chgData name="David Lozzi" userId="a0b7fb5e-fe5b-4675-ac7d-72e62dcb92e0" providerId="ADAL" clId="{5CA0AB62-4D82-7D42-9141-6B9F9216A207}" dt="2024-12-26T16:50:11.669" v="140" actId="478"/>
          <ac:graphicFrameMkLst>
            <pc:docMk/>
            <pc:sldMk cId="3417871" sldId="258"/>
            <ac:graphicFrameMk id="5" creationId="{95D32EEE-A5F1-5C90-8487-AA4D6E6DEB5E}"/>
          </ac:graphicFrameMkLst>
        </pc:graphicFrameChg>
      </pc:sldChg>
      <pc:sldChg chg="addSp delSp modSp mod">
        <pc:chgData name="David Lozzi" userId="a0b7fb5e-fe5b-4675-ac7d-72e62dcb92e0" providerId="ADAL" clId="{5CA0AB62-4D82-7D42-9141-6B9F9216A207}" dt="2024-12-26T16:53:32.236" v="216" actId="1035"/>
        <pc:sldMkLst>
          <pc:docMk/>
          <pc:sldMk cId="1214283271" sldId="259"/>
        </pc:sldMkLst>
        <pc:graphicFrameChg chg="del">
          <ac:chgData name="David Lozzi" userId="a0b7fb5e-fe5b-4675-ac7d-72e62dcb92e0" providerId="ADAL" clId="{5CA0AB62-4D82-7D42-9141-6B9F9216A207}" dt="2024-12-26T16:51:17.666" v="149" actId="478"/>
          <ac:graphicFrameMkLst>
            <pc:docMk/>
            <pc:sldMk cId="1214283271" sldId="259"/>
            <ac:graphicFrameMk id="3" creationId="{1642201A-3E42-3916-F418-33DF6573490E}"/>
          </ac:graphicFrameMkLst>
        </pc:graphicFrameChg>
        <pc:graphicFrameChg chg="add mod">
          <ac:chgData name="David Lozzi" userId="a0b7fb5e-fe5b-4675-ac7d-72e62dcb92e0" providerId="ADAL" clId="{5CA0AB62-4D82-7D42-9141-6B9F9216A207}" dt="2024-12-26T16:51:56.955" v="178" actId="20577"/>
          <ac:graphicFrameMkLst>
            <pc:docMk/>
            <pc:sldMk cId="1214283271" sldId="259"/>
            <ac:graphicFrameMk id="4" creationId="{1642201A-3E42-3916-F418-33DF6573490E}"/>
          </ac:graphicFrameMkLst>
        </pc:graphicFrameChg>
        <pc:graphicFrameChg chg="del">
          <ac:chgData name="David Lozzi" userId="a0b7fb5e-fe5b-4675-ac7d-72e62dcb92e0" providerId="ADAL" clId="{5CA0AB62-4D82-7D42-9141-6B9F9216A207}" dt="2024-12-26T16:53:18.495" v="202" actId="478"/>
          <ac:graphicFrameMkLst>
            <pc:docMk/>
            <pc:sldMk cId="1214283271" sldId="259"/>
            <ac:graphicFrameMk id="5" creationId="{0D419DC6-5C42-90B4-08B6-99294CAD8A09}"/>
          </ac:graphicFrameMkLst>
        </pc:graphicFrameChg>
        <pc:graphicFrameChg chg="add mod">
          <ac:chgData name="David Lozzi" userId="a0b7fb5e-fe5b-4675-ac7d-72e62dcb92e0" providerId="ADAL" clId="{5CA0AB62-4D82-7D42-9141-6B9F9216A207}" dt="2024-12-26T16:53:16.567" v="201" actId="167"/>
          <ac:graphicFrameMkLst>
            <pc:docMk/>
            <pc:sldMk cId="1214283271" sldId="259"/>
            <ac:graphicFrameMk id="6" creationId="{0D419DC6-5C42-90B4-08B6-99294CAD8A09}"/>
          </ac:graphicFrameMkLst>
        </pc:graphicFrameChg>
        <pc:picChg chg="mod">
          <ac:chgData name="David Lozzi" userId="a0b7fb5e-fe5b-4675-ac7d-72e62dcb92e0" providerId="ADAL" clId="{5CA0AB62-4D82-7D42-9141-6B9F9216A207}" dt="2024-12-26T16:53:32.236" v="216" actId="1035"/>
          <ac:picMkLst>
            <pc:docMk/>
            <pc:sldMk cId="1214283271" sldId="259"/>
            <ac:picMk id="1026" creationId="{3AFD8102-A3DC-D36C-6267-50BFE92AB84D}"/>
          </ac:picMkLst>
        </pc:picChg>
        <pc:picChg chg="mod">
          <ac:chgData name="David Lozzi" userId="a0b7fb5e-fe5b-4675-ac7d-72e62dcb92e0" providerId="ADAL" clId="{5CA0AB62-4D82-7D42-9141-6B9F9216A207}" dt="2024-12-26T16:53:32.236" v="216" actId="1035"/>
          <ac:picMkLst>
            <pc:docMk/>
            <pc:sldMk cId="1214283271" sldId="259"/>
            <ac:picMk id="1028" creationId="{C47296AD-0739-39D5-F303-99D5484CFE21}"/>
          </ac:picMkLst>
        </pc:picChg>
        <pc:picChg chg="mod">
          <ac:chgData name="David Lozzi" userId="a0b7fb5e-fe5b-4675-ac7d-72e62dcb92e0" providerId="ADAL" clId="{5CA0AB62-4D82-7D42-9141-6B9F9216A207}" dt="2024-12-26T16:53:32.236" v="216" actId="1035"/>
          <ac:picMkLst>
            <pc:docMk/>
            <pc:sldMk cId="1214283271" sldId="259"/>
            <ac:picMk id="1030" creationId="{52F40522-EA20-77CB-8692-59E0C0C7D3CB}"/>
          </ac:picMkLst>
        </pc:picChg>
        <pc:picChg chg="mod">
          <ac:chgData name="David Lozzi" userId="a0b7fb5e-fe5b-4675-ac7d-72e62dcb92e0" providerId="ADAL" clId="{5CA0AB62-4D82-7D42-9141-6B9F9216A207}" dt="2024-12-26T16:53:32.236" v="216" actId="1035"/>
          <ac:picMkLst>
            <pc:docMk/>
            <pc:sldMk cId="1214283271" sldId="259"/>
            <ac:picMk id="1034" creationId="{EB064F04-0FE5-A4D9-51CC-6085A6D16EE1}"/>
          </ac:picMkLst>
        </pc:picChg>
        <pc:picChg chg="mod">
          <ac:chgData name="David Lozzi" userId="a0b7fb5e-fe5b-4675-ac7d-72e62dcb92e0" providerId="ADAL" clId="{5CA0AB62-4D82-7D42-9141-6B9F9216A207}" dt="2024-12-26T16:53:32.236" v="216" actId="1035"/>
          <ac:picMkLst>
            <pc:docMk/>
            <pc:sldMk cId="1214283271" sldId="259"/>
            <ac:picMk id="1040" creationId="{5EEA079F-4AEA-6187-4E92-3B558FC1A60D}"/>
          </ac:picMkLst>
        </pc:picChg>
      </pc:sldChg>
      <pc:sldChg chg="addSp delSp modSp mod">
        <pc:chgData name="David Lozzi" userId="a0b7fb5e-fe5b-4675-ac7d-72e62dcb92e0" providerId="ADAL" clId="{5CA0AB62-4D82-7D42-9141-6B9F9216A207}" dt="2024-12-26T16:56:54.628" v="259" actId="1076"/>
        <pc:sldMkLst>
          <pc:docMk/>
          <pc:sldMk cId="2327903152" sldId="260"/>
        </pc:sldMkLst>
        <pc:spChg chg="mod">
          <ac:chgData name="David Lozzi" userId="a0b7fb5e-fe5b-4675-ac7d-72e62dcb92e0" providerId="ADAL" clId="{5CA0AB62-4D82-7D42-9141-6B9F9216A207}" dt="2024-12-26T16:53:46.736" v="222" actId="20577"/>
          <ac:spMkLst>
            <pc:docMk/>
            <pc:sldMk cId="2327903152" sldId="260"/>
            <ac:spMk id="2" creationId="{4FC99178-A1CD-8817-D7CD-93C759626ECB}"/>
          </ac:spMkLst>
        </pc:spChg>
        <pc:spChg chg="add del mod">
          <ac:chgData name="David Lozzi" userId="a0b7fb5e-fe5b-4675-ac7d-72e62dcb92e0" providerId="ADAL" clId="{5CA0AB62-4D82-7D42-9141-6B9F9216A207}" dt="2024-12-26T16:54:59.310" v="238" actId="1076"/>
          <ac:spMkLst>
            <pc:docMk/>
            <pc:sldMk cId="2327903152" sldId="260"/>
            <ac:spMk id="5" creationId="{92208F28-86B9-1519-462E-B6D94B07D46C}"/>
          </ac:spMkLst>
        </pc:spChg>
        <pc:spChg chg="mod">
          <ac:chgData name="David Lozzi" userId="a0b7fb5e-fe5b-4675-ac7d-72e62dcb92e0" providerId="ADAL" clId="{5CA0AB62-4D82-7D42-9141-6B9F9216A207}" dt="2024-12-26T16:55:01.446" v="239" actId="1076"/>
          <ac:spMkLst>
            <pc:docMk/>
            <pc:sldMk cId="2327903152" sldId="260"/>
            <ac:spMk id="11" creationId="{3F5FBC61-FC5D-9071-EC82-3D96E3A779E7}"/>
          </ac:spMkLst>
        </pc:spChg>
        <pc:spChg chg="add mod">
          <ac:chgData name="David Lozzi" userId="a0b7fb5e-fe5b-4675-ac7d-72e62dcb92e0" providerId="ADAL" clId="{5CA0AB62-4D82-7D42-9141-6B9F9216A207}" dt="2024-12-26T16:56:54.628" v="259" actId="1076"/>
          <ac:spMkLst>
            <pc:docMk/>
            <pc:sldMk cId="2327903152" sldId="260"/>
            <ac:spMk id="13" creationId="{8513F5AD-CA1F-B97A-62EF-D542D30C4D9A}"/>
          </ac:spMkLst>
        </pc:spChg>
        <pc:graphicFrameChg chg="del">
          <ac:chgData name="David Lozzi" userId="a0b7fb5e-fe5b-4675-ac7d-72e62dcb92e0" providerId="ADAL" clId="{5CA0AB62-4D82-7D42-9141-6B9F9216A207}" dt="2024-12-26T16:55:40.086" v="247" actId="478"/>
          <ac:graphicFrameMkLst>
            <pc:docMk/>
            <pc:sldMk cId="2327903152" sldId="260"/>
            <ac:graphicFrameMk id="3" creationId="{AF916B55-AFEB-2725-828F-D7E8DCDBB147}"/>
          </ac:graphicFrameMkLst>
        </pc:graphicFrameChg>
        <pc:graphicFrameChg chg="add mod">
          <ac:chgData name="David Lozzi" userId="a0b7fb5e-fe5b-4675-ac7d-72e62dcb92e0" providerId="ADAL" clId="{5CA0AB62-4D82-7D42-9141-6B9F9216A207}" dt="2024-12-26T16:54:24.514" v="237" actId="167"/>
          <ac:graphicFrameMkLst>
            <pc:docMk/>
            <pc:sldMk cId="2327903152" sldId="260"/>
            <ac:graphicFrameMk id="4" creationId="{AC67138E-1820-F801-5A96-1518645A2E03}"/>
          </ac:graphicFrameMkLst>
        </pc:graphicFrameChg>
        <pc:graphicFrameChg chg="add mod">
          <ac:chgData name="David Lozzi" userId="a0b7fb5e-fe5b-4675-ac7d-72e62dcb92e0" providerId="ADAL" clId="{5CA0AB62-4D82-7D42-9141-6B9F9216A207}" dt="2024-12-26T16:55:34.632" v="246" actId="167"/>
          <ac:graphicFrameMkLst>
            <pc:docMk/>
            <pc:sldMk cId="2327903152" sldId="260"/>
            <ac:graphicFrameMk id="12" creationId="{AF916B55-AFEB-2725-828F-D7E8DCDBB147}"/>
          </ac:graphicFrameMkLst>
        </pc:graphicFrameChg>
      </pc:sldChg>
    </pc:docChg>
  </pc:docChgLst>
  <pc:docChgLst>
    <pc:chgData name="David Lozzi" userId="a0b7fb5e-fe5b-4675-ac7d-72e62dcb92e0" providerId="ADAL" clId="{7F46C814-55B2-384D-9405-AAE73C4F9455}"/>
    <pc:docChg chg="custSel addSld modSld">
      <pc:chgData name="David Lozzi" userId="a0b7fb5e-fe5b-4675-ac7d-72e62dcb92e0" providerId="ADAL" clId="{7F46C814-55B2-384D-9405-AAE73C4F9455}" dt="2024-09-23T11:24:45.704" v="940" actId="20577"/>
      <pc:docMkLst>
        <pc:docMk/>
      </pc:docMkLst>
      <pc:sldChg chg="modSp mod">
        <pc:chgData name="David Lozzi" userId="a0b7fb5e-fe5b-4675-ac7d-72e62dcb92e0" providerId="ADAL" clId="{7F46C814-55B2-384D-9405-AAE73C4F9455}" dt="2024-09-21T14:05:54.322" v="119" actId="20577"/>
        <pc:sldMkLst>
          <pc:docMk/>
          <pc:sldMk cId="85324819" sldId="256"/>
        </pc:sldMkLst>
      </pc:sldChg>
      <pc:sldChg chg="modSp mod">
        <pc:chgData name="David Lozzi" userId="a0b7fb5e-fe5b-4675-ac7d-72e62dcb92e0" providerId="ADAL" clId="{7F46C814-55B2-384D-9405-AAE73C4F9455}" dt="2024-09-21T14:12:24.827" v="570" actId="1076"/>
        <pc:sldMkLst>
          <pc:docMk/>
          <pc:sldMk cId="3417871" sldId="258"/>
        </pc:sldMkLst>
      </pc:sldChg>
      <pc:sldChg chg="addSp delSp modSp mod">
        <pc:chgData name="David Lozzi" userId="a0b7fb5e-fe5b-4675-ac7d-72e62dcb92e0" providerId="ADAL" clId="{7F46C814-55B2-384D-9405-AAE73C4F9455}" dt="2024-09-21T14:05:00.491" v="72" actId="1076"/>
        <pc:sldMkLst>
          <pc:docMk/>
          <pc:sldMk cId="2327903152" sldId="260"/>
        </pc:sldMkLst>
      </pc:sldChg>
      <pc:sldChg chg="addSp modSp new mod">
        <pc:chgData name="David Lozzi" userId="a0b7fb5e-fe5b-4675-ac7d-72e62dcb92e0" providerId="ADAL" clId="{7F46C814-55B2-384D-9405-AAE73C4F9455}" dt="2024-09-21T14:11:01.901" v="479" actId="20577"/>
        <pc:sldMkLst>
          <pc:docMk/>
          <pc:sldMk cId="1756420478" sldId="261"/>
        </pc:sldMkLst>
      </pc:sldChg>
      <pc:sldChg chg="delSp modSp add mod">
        <pc:chgData name="David Lozzi" userId="a0b7fb5e-fe5b-4675-ac7d-72e62dcb92e0" providerId="ADAL" clId="{7F46C814-55B2-384D-9405-AAE73C4F9455}" dt="2024-09-23T11:24:45.704" v="940" actId="20577"/>
        <pc:sldMkLst>
          <pc:docMk/>
          <pc:sldMk cId="3715590837" sldId="262"/>
        </pc:sldMkLst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https://lozzi6-my.sharepoint.com/personal/david_lowzee_com/Documents/ComicBooks%20inventory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https://lozzi6-my.sharepoint.com/personal/david_lowzee_com/Documents/ComicBooks%20inventory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https://lozzi6-my.sharepoint.com/personal/david_lowzee_com/Documents/ComicBooks%20inventory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https://lozzi6-my.sharepoint.com/personal/david_lowzee_com/Documents/ComicBooks%20inventory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https://lozzi6-my.sharepoint.com/personal/david_lowzee_com/Documents/ComicBooks%20inventory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https://lozzi6-my.sharepoint.com/personal/david_lowzee_com/Documents/ComicBooks%20inventory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https://lozzi6-my.sharepoint.com/personal/david_lowzee_com/Documents/ComicGeeks-2024-09-20-16-25-36(AutoRecovered)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[ComicBooks inventory.xlsx]Reports!PivotTable1</c:name>
    <c:fmtId val="8"/>
  </c:pivotSource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Reports!$B$4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Reports!$A$5:$A$43</c:f>
              <c:strCache>
                <c:ptCount val="38"/>
                <c:pt idx="0">
                  <c:v>Marvel Comics</c:v>
                </c:pt>
                <c:pt idx="1">
                  <c:v>DC Comics</c:v>
                </c:pt>
                <c:pt idx="2">
                  <c:v>Dark Horse Comics</c:v>
                </c:pt>
                <c:pt idx="3">
                  <c:v>BOOM! Studios</c:v>
                </c:pt>
                <c:pt idx="4">
                  <c:v>IDW Publishing</c:v>
                </c:pt>
                <c:pt idx="5">
                  <c:v>Image Comics</c:v>
                </c:pt>
                <c:pt idx="6">
                  <c:v>Dynamite</c:v>
                </c:pt>
                <c:pt idx="7">
                  <c:v>AfterShock Comics</c:v>
                </c:pt>
                <c:pt idx="8">
                  <c:v>Scout Comics</c:v>
                </c:pt>
                <c:pt idx="9">
                  <c:v>Bad Idea Comics</c:v>
                </c:pt>
                <c:pt idx="10">
                  <c:v>Artists Writers &amp; Artisans Inc</c:v>
                </c:pt>
                <c:pt idx="11">
                  <c:v>Keenspot</c:v>
                </c:pt>
                <c:pt idx="12">
                  <c:v>Source Point Press</c:v>
                </c:pt>
                <c:pt idx="13">
                  <c:v>Oni Press</c:v>
                </c:pt>
                <c:pt idx="14">
                  <c:v>Ablaze</c:v>
                </c:pt>
                <c:pt idx="15">
                  <c:v>Archie Comics</c:v>
                </c:pt>
                <c:pt idx="16">
                  <c:v>Titan Books</c:v>
                </c:pt>
                <c:pt idx="17">
                  <c:v>Western Publishing</c:v>
                </c:pt>
                <c:pt idx="18">
                  <c:v>Tokyopop</c:v>
                </c:pt>
                <c:pt idx="19">
                  <c:v>Abrams Books</c:v>
                </c:pt>
                <c:pt idx="20">
                  <c:v>Joe Books</c:v>
                </c:pt>
                <c:pt idx="21">
                  <c:v>VIZ Media</c:v>
                </c:pt>
                <c:pt idx="22">
                  <c:v>American Mythology</c:v>
                </c:pt>
                <c:pt idx="23">
                  <c:v>First Second Books</c:v>
                </c:pt>
                <c:pt idx="24">
                  <c:v>Valiant</c:v>
                </c:pt>
                <c:pt idx="25">
                  <c:v>Penguin</c:v>
                </c:pt>
                <c:pt idx="26">
                  <c:v>Graphix</c:v>
                </c:pt>
                <c:pt idx="27">
                  <c:v>Silver Sprocket</c:v>
                </c:pt>
                <c:pt idx="28">
                  <c:v>Fawcett Publications</c:v>
                </c:pt>
                <c:pt idx="29">
                  <c:v>Gladstone</c:v>
                </c:pt>
                <c:pt idx="30">
                  <c:v>Papercutz</c:v>
                </c:pt>
                <c:pt idx="31">
                  <c:v>Zenescope</c:v>
                </c:pt>
                <c:pt idx="32">
                  <c:v>Vault Comics</c:v>
                </c:pt>
                <c:pt idx="33">
                  <c:v>Lion Forge Comics</c:v>
                </c:pt>
                <c:pt idx="34">
                  <c:v>Fantagraphics Books</c:v>
                </c:pt>
                <c:pt idx="35">
                  <c:v>Mad Cave Studios</c:v>
                </c:pt>
                <c:pt idx="36">
                  <c:v>Avatar Press</c:v>
                </c:pt>
                <c:pt idx="37">
                  <c:v>Kodansha</c:v>
                </c:pt>
              </c:strCache>
            </c:strRef>
          </c:cat>
          <c:val>
            <c:numRef>
              <c:f>Reports!$B$5:$B$43</c:f>
              <c:numCache>
                <c:formatCode>General</c:formatCode>
                <c:ptCount val="38"/>
                <c:pt idx="0">
                  <c:v>835</c:v>
                </c:pt>
                <c:pt idx="1">
                  <c:v>203</c:v>
                </c:pt>
                <c:pt idx="2">
                  <c:v>116</c:v>
                </c:pt>
                <c:pt idx="3">
                  <c:v>113</c:v>
                </c:pt>
                <c:pt idx="4">
                  <c:v>80</c:v>
                </c:pt>
                <c:pt idx="5">
                  <c:v>50</c:v>
                </c:pt>
                <c:pt idx="6">
                  <c:v>21</c:v>
                </c:pt>
                <c:pt idx="7">
                  <c:v>18</c:v>
                </c:pt>
                <c:pt idx="8">
                  <c:v>17</c:v>
                </c:pt>
                <c:pt idx="9">
                  <c:v>17</c:v>
                </c:pt>
                <c:pt idx="10">
                  <c:v>13</c:v>
                </c:pt>
                <c:pt idx="11">
                  <c:v>10</c:v>
                </c:pt>
                <c:pt idx="12">
                  <c:v>8</c:v>
                </c:pt>
                <c:pt idx="13">
                  <c:v>7</c:v>
                </c:pt>
                <c:pt idx="14">
                  <c:v>7</c:v>
                </c:pt>
                <c:pt idx="15">
                  <c:v>6</c:v>
                </c:pt>
                <c:pt idx="16">
                  <c:v>5</c:v>
                </c:pt>
                <c:pt idx="17">
                  <c:v>4</c:v>
                </c:pt>
                <c:pt idx="18">
                  <c:v>4</c:v>
                </c:pt>
                <c:pt idx="19">
                  <c:v>2</c:v>
                </c:pt>
                <c:pt idx="20">
                  <c:v>2</c:v>
                </c:pt>
                <c:pt idx="21">
                  <c:v>2</c:v>
                </c:pt>
                <c:pt idx="22">
                  <c:v>2</c:v>
                </c:pt>
                <c:pt idx="23">
                  <c:v>1</c:v>
                </c:pt>
                <c:pt idx="24">
                  <c:v>1</c:v>
                </c:pt>
                <c:pt idx="25">
                  <c:v>1</c:v>
                </c:pt>
                <c:pt idx="26">
                  <c:v>1</c:v>
                </c:pt>
                <c:pt idx="27">
                  <c:v>1</c:v>
                </c:pt>
                <c:pt idx="28">
                  <c:v>1</c:v>
                </c:pt>
                <c:pt idx="29">
                  <c:v>1</c:v>
                </c:pt>
                <c:pt idx="30">
                  <c:v>1</c:v>
                </c:pt>
                <c:pt idx="31">
                  <c:v>1</c:v>
                </c:pt>
                <c:pt idx="32">
                  <c:v>1</c:v>
                </c:pt>
                <c:pt idx="33">
                  <c:v>1</c:v>
                </c:pt>
                <c:pt idx="34">
                  <c:v>1</c:v>
                </c:pt>
                <c:pt idx="35">
                  <c:v>1</c:v>
                </c:pt>
                <c:pt idx="36">
                  <c:v>1</c:v>
                </c:pt>
                <c:pt idx="37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6FB-EC42-A19F-FFC7D0A45A6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1949746640"/>
        <c:axId val="91465407"/>
      </c:barChart>
      <c:catAx>
        <c:axId val="19497466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1465407"/>
        <c:crosses val="autoZero"/>
        <c:auto val="1"/>
        <c:lblAlgn val="ctr"/>
        <c:lblOffset val="100"/>
        <c:noMultiLvlLbl val="0"/>
      </c:catAx>
      <c:valAx>
        <c:axId val="9146540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4974664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9554767975795284E-2"/>
          <c:y val="2.4687957568372873E-2"/>
          <c:w val="0.94179936056261204"/>
          <c:h val="0.89239732549686168"/>
        </c:manualLayout>
      </c:layout>
      <c:lineChart>
        <c:grouping val="standard"/>
        <c:varyColors val="0"/>
        <c:ser>
          <c:idx val="0"/>
          <c:order val="0"/>
          <c:tx>
            <c:strRef>
              <c:f>Reports!$N$4</c:f>
              <c:strCache>
                <c:ptCount val="1"/>
                <c:pt idx="0">
                  <c:v>Count of Series Name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Reports!$M$5:$M$47</c:f>
              <c:strCache>
                <c:ptCount val="43"/>
                <c:pt idx="0">
                  <c:v>1969</c:v>
                </c:pt>
                <c:pt idx="1">
                  <c:v>1972</c:v>
                </c:pt>
                <c:pt idx="2">
                  <c:v>1973</c:v>
                </c:pt>
                <c:pt idx="3">
                  <c:v>1974</c:v>
                </c:pt>
                <c:pt idx="4">
                  <c:v>1975</c:v>
                </c:pt>
                <c:pt idx="5">
                  <c:v>1976</c:v>
                </c:pt>
                <c:pt idx="6">
                  <c:v>1977</c:v>
                </c:pt>
                <c:pt idx="7">
                  <c:v>1978</c:v>
                </c:pt>
                <c:pt idx="8">
                  <c:v>1979</c:v>
                </c:pt>
                <c:pt idx="9">
                  <c:v>1980</c:v>
                </c:pt>
                <c:pt idx="10">
                  <c:v>1981</c:v>
                </c:pt>
                <c:pt idx="11">
                  <c:v>1984</c:v>
                </c:pt>
                <c:pt idx="12">
                  <c:v>1985</c:v>
                </c:pt>
                <c:pt idx="13">
                  <c:v>1986</c:v>
                </c:pt>
                <c:pt idx="14">
                  <c:v>1987</c:v>
                </c:pt>
                <c:pt idx="15">
                  <c:v>1988</c:v>
                </c:pt>
                <c:pt idx="16">
                  <c:v>1990</c:v>
                </c:pt>
                <c:pt idx="17">
                  <c:v>1991</c:v>
                </c:pt>
                <c:pt idx="18">
                  <c:v>1993</c:v>
                </c:pt>
                <c:pt idx="19">
                  <c:v>1994</c:v>
                </c:pt>
                <c:pt idx="20">
                  <c:v>1995</c:v>
                </c:pt>
                <c:pt idx="21">
                  <c:v>1996</c:v>
                </c:pt>
                <c:pt idx="22">
                  <c:v>1998</c:v>
                </c:pt>
                <c:pt idx="23">
                  <c:v>1999</c:v>
                </c:pt>
                <c:pt idx="24">
                  <c:v>2000</c:v>
                </c:pt>
                <c:pt idx="25">
                  <c:v>2001</c:v>
                </c:pt>
                <c:pt idx="26">
                  <c:v>2003</c:v>
                </c:pt>
                <c:pt idx="27">
                  <c:v>2004</c:v>
                </c:pt>
                <c:pt idx="28">
                  <c:v>2006</c:v>
                </c:pt>
                <c:pt idx="29">
                  <c:v>2010</c:v>
                </c:pt>
                <c:pt idx="30">
                  <c:v>2011</c:v>
                </c:pt>
                <c:pt idx="31">
                  <c:v>2013</c:v>
                </c:pt>
                <c:pt idx="32">
                  <c:v>2014</c:v>
                </c:pt>
                <c:pt idx="33">
                  <c:v>2015</c:v>
                </c:pt>
                <c:pt idx="34">
                  <c:v>2016</c:v>
                </c:pt>
                <c:pt idx="35">
                  <c:v>2017</c:v>
                </c:pt>
                <c:pt idx="36">
                  <c:v>2018</c:v>
                </c:pt>
                <c:pt idx="37">
                  <c:v>2019</c:v>
                </c:pt>
                <c:pt idx="38">
                  <c:v>2020</c:v>
                </c:pt>
                <c:pt idx="39">
                  <c:v>2021</c:v>
                </c:pt>
                <c:pt idx="40">
                  <c:v>2022</c:v>
                </c:pt>
                <c:pt idx="41">
                  <c:v>2023</c:v>
                </c:pt>
                <c:pt idx="42">
                  <c:v>2024</c:v>
                </c:pt>
              </c:strCache>
            </c:strRef>
          </c:cat>
          <c:val>
            <c:numRef>
              <c:f>Reports!$N$5:$N$47</c:f>
              <c:numCache>
                <c:formatCode>General</c:formatCode>
                <c:ptCount val="43"/>
                <c:pt idx="0">
                  <c:v>1</c:v>
                </c:pt>
                <c:pt idx="1">
                  <c:v>10</c:v>
                </c:pt>
                <c:pt idx="2">
                  <c:v>11</c:v>
                </c:pt>
                <c:pt idx="3">
                  <c:v>9</c:v>
                </c:pt>
                <c:pt idx="4">
                  <c:v>25</c:v>
                </c:pt>
                <c:pt idx="5">
                  <c:v>15</c:v>
                </c:pt>
                <c:pt idx="6">
                  <c:v>8</c:v>
                </c:pt>
                <c:pt idx="7">
                  <c:v>2</c:v>
                </c:pt>
                <c:pt idx="8">
                  <c:v>3</c:v>
                </c:pt>
                <c:pt idx="9">
                  <c:v>2</c:v>
                </c:pt>
                <c:pt idx="10">
                  <c:v>1</c:v>
                </c:pt>
                <c:pt idx="11">
                  <c:v>6</c:v>
                </c:pt>
                <c:pt idx="12">
                  <c:v>13</c:v>
                </c:pt>
                <c:pt idx="13">
                  <c:v>14</c:v>
                </c:pt>
                <c:pt idx="14">
                  <c:v>8</c:v>
                </c:pt>
                <c:pt idx="15">
                  <c:v>14</c:v>
                </c:pt>
                <c:pt idx="16">
                  <c:v>8</c:v>
                </c:pt>
                <c:pt idx="17">
                  <c:v>2</c:v>
                </c:pt>
                <c:pt idx="18">
                  <c:v>7</c:v>
                </c:pt>
                <c:pt idx="19">
                  <c:v>6</c:v>
                </c:pt>
                <c:pt idx="20">
                  <c:v>4</c:v>
                </c:pt>
                <c:pt idx="21">
                  <c:v>3</c:v>
                </c:pt>
                <c:pt idx="22">
                  <c:v>5</c:v>
                </c:pt>
                <c:pt idx="23">
                  <c:v>1</c:v>
                </c:pt>
                <c:pt idx="24">
                  <c:v>6</c:v>
                </c:pt>
                <c:pt idx="25">
                  <c:v>2</c:v>
                </c:pt>
                <c:pt idx="26">
                  <c:v>2</c:v>
                </c:pt>
                <c:pt idx="27">
                  <c:v>2</c:v>
                </c:pt>
                <c:pt idx="28">
                  <c:v>5</c:v>
                </c:pt>
                <c:pt idx="29">
                  <c:v>12</c:v>
                </c:pt>
                <c:pt idx="30">
                  <c:v>1</c:v>
                </c:pt>
                <c:pt idx="31">
                  <c:v>10</c:v>
                </c:pt>
                <c:pt idx="32">
                  <c:v>8</c:v>
                </c:pt>
                <c:pt idx="33">
                  <c:v>27</c:v>
                </c:pt>
                <c:pt idx="34">
                  <c:v>27</c:v>
                </c:pt>
                <c:pt idx="35">
                  <c:v>11</c:v>
                </c:pt>
                <c:pt idx="36">
                  <c:v>35</c:v>
                </c:pt>
                <c:pt idx="37">
                  <c:v>21</c:v>
                </c:pt>
                <c:pt idx="38">
                  <c:v>71</c:v>
                </c:pt>
                <c:pt idx="39">
                  <c:v>369</c:v>
                </c:pt>
                <c:pt idx="40">
                  <c:v>497</c:v>
                </c:pt>
                <c:pt idx="41">
                  <c:v>298</c:v>
                </c:pt>
                <c:pt idx="42">
                  <c:v>198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904-E042-91B3-97E4A432033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006109440"/>
        <c:axId val="2029813792"/>
      </c:lineChart>
      <c:catAx>
        <c:axId val="20061094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29813792"/>
        <c:crosses val="autoZero"/>
        <c:auto val="1"/>
        <c:lblAlgn val="ctr"/>
        <c:lblOffset val="100"/>
        <c:noMultiLvlLbl val="0"/>
      </c:catAx>
      <c:valAx>
        <c:axId val="20298137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0610944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Top Publishers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Reports!$F$58</c:f>
              <c:strCache>
                <c:ptCount val="1"/>
                <c:pt idx="0">
                  <c:v>Read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Reports!$E$59:$E$63</c:f>
              <c:strCache>
                <c:ptCount val="5"/>
                <c:pt idx="0">
                  <c:v>Marvel Comics</c:v>
                </c:pt>
                <c:pt idx="1">
                  <c:v>DC Comics</c:v>
                </c:pt>
                <c:pt idx="2">
                  <c:v>BOOM! Studios</c:v>
                </c:pt>
                <c:pt idx="3">
                  <c:v>Dark Horse Comics</c:v>
                </c:pt>
                <c:pt idx="4">
                  <c:v>IDW Publishing</c:v>
                </c:pt>
              </c:strCache>
            </c:strRef>
          </c:cat>
          <c:val>
            <c:numRef>
              <c:f>Reports!$F$59:$F$63</c:f>
              <c:numCache>
                <c:formatCode>General</c:formatCode>
                <c:ptCount val="5"/>
                <c:pt idx="0">
                  <c:v>550</c:v>
                </c:pt>
                <c:pt idx="1">
                  <c:v>100</c:v>
                </c:pt>
                <c:pt idx="2">
                  <c:v>57</c:v>
                </c:pt>
                <c:pt idx="3">
                  <c:v>43</c:v>
                </c:pt>
                <c:pt idx="4">
                  <c:v>41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95B-A647-915A-BF2509307E97}"/>
            </c:ext>
          </c:extLst>
        </c:ser>
        <c:ser>
          <c:idx val="2"/>
          <c:order val="1"/>
          <c:tx>
            <c:strRef>
              <c:f>Reports!$H$58</c:f>
              <c:strCache>
                <c:ptCount val="1"/>
                <c:pt idx="0">
                  <c:v>Unread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Reports!$E$59:$E$63</c:f>
              <c:strCache>
                <c:ptCount val="5"/>
                <c:pt idx="0">
                  <c:v>Marvel Comics</c:v>
                </c:pt>
                <c:pt idx="1">
                  <c:v>DC Comics</c:v>
                </c:pt>
                <c:pt idx="2">
                  <c:v>BOOM! Studios</c:v>
                </c:pt>
                <c:pt idx="3">
                  <c:v>Dark Horse Comics</c:v>
                </c:pt>
                <c:pt idx="4">
                  <c:v>IDW Publishing</c:v>
                </c:pt>
              </c:strCache>
            </c:strRef>
          </c:cat>
          <c:val>
            <c:numRef>
              <c:f>Reports!$H$59:$H$63</c:f>
              <c:numCache>
                <c:formatCode>General</c:formatCode>
                <c:ptCount val="5"/>
                <c:pt idx="0">
                  <c:v>247</c:v>
                </c:pt>
                <c:pt idx="1">
                  <c:v>87</c:v>
                </c:pt>
                <c:pt idx="2">
                  <c:v>51</c:v>
                </c:pt>
                <c:pt idx="3">
                  <c:v>64</c:v>
                </c:pt>
                <c:pt idx="4">
                  <c:v>34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95B-A647-915A-BF2509307E9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7306960"/>
        <c:axId val="96425952"/>
      </c:barChart>
      <c:catAx>
        <c:axId val="2730696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96425952"/>
        <c:crosses val="autoZero"/>
        <c:auto val="1"/>
        <c:lblAlgn val="ctr"/>
        <c:lblOffset val="100"/>
        <c:noMultiLvlLbl val="0"/>
      </c:catAx>
      <c:valAx>
        <c:axId val="964259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730696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42910163868475737"/>
          <c:y val="0.88519826321124373"/>
          <c:w val="0.14179672263048521"/>
          <c:h val="6.48463668134162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[ComicBooks inventory.xlsx]Reports!PivotTable3</c:name>
    <c:fmtId val="6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All Comic</a:t>
            </a:r>
            <a:r>
              <a:rPr lang="en-US" baseline="0" dirty="0"/>
              <a:t> B</a:t>
            </a:r>
            <a:r>
              <a:rPr lang="en-US" dirty="0"/>
              <a:t>ooks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2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3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5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6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8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</c:pivotFmts>
    <c:plotArea>
      <c:layout/>
      <c:pieChart>
        <c:varyColors val="1"/>
        <c:ser>
          <c:idx val="0"/>
          <c:order val="0"/>
          <c:tx>
            <c:strRef>
              <c:f>Reports!$Q$45</c:f>
              <c:strCache>
                <c:ptCount val="1"/>
                <c:pt idx="0">
                  <c:v>Total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8EE7-444E-AD47-E4662F62435A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8EE7-444E-AD47-E4662F62435A}"/>
              </c:ext>
            </c:extLst>
          </c:dPt>
          <c:dLbls>
            <c:dLbl>
              <c:idx val="0"/>
              <c:layout>
                <c:manualLayout>
                  <c:x val="0"/>
                  <c:y val="0.22522522522522523"/>
                </c:manualLayout>
              </c:layout>
              <c:spPr>
                <a:solidFill>
                  <a:prstClr val="white"/>
                </a:solidFill>
                <a:ln w="9525" cap="flat" cmpd="sng" algn="ctr">
                  <a:solidFill>
                    <a:prstClr val="black">
                      <a:lumMod val="25000"/>
                      <a:lumOff val="75000"/>
                    </a:prstClr>
                  </a:solidFill>
                  <a:prstDash val="solid"/>
                  <a:round/>
                  <a:headEnd type="none" w="med" len="med"/>
                  <a:tailEnd type="none" w="med" len="med"/>
                  <a:extLst>
                    <a:ext uri="{C807C97D-BFC1-408E-A445-0C87EB9F89A2}">
                      <ask:lineSketchStyleProps xmlns:ask="http://schemas.microsoft.com/office/drawing/2018/sketchyshapes" sd="0">
                        <a:custGeom>
                          <a:avLst/>
                          <a:gdLst/>
                          <a:ahLst/>
                          <a:cxnLst/>
                          <a:rect l="0" t="0" r="0" b="0"/>
                          <a:pathLst/>
                        </a:custGeom>
                        <ask:type/>
                      </ask:lineSketchStyleProps>
                    </a:ext>
                  </a:extLst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900" b="0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>
                        <a:gd name="adj1" fmla="val -98207"/>
                        <a:gd name="adj2" fmla="val -95048"/>
                      </a:avLst>
                    </a:prstGeom>
                    <a:noFill/>
                    <a:ln>
                      <a:noFill/>
                    </a:ln>
                  </c15:spPr>
                </c:ext>
                <c:ext xmlns:c16="http://schemas.microsoft.com/office/drawing/2014/chart" uri="{C3380CC4-5D6E-409C-BE32-E72D297353CC}">
                  <c16:uniqueId val="{00000001-8EE7-444E-AD47-E4662F62435A}"/>
                </c:ext>
              </c:extLst>
            </c:dLbl>
            <c:dLbl>
              <c:idx val="1"/>
              <c:layout>
                <c:manualLayout>
                  <c:x val="2.5426879844406943E-2"/>
                  <c:y val="-0.24324324324324328"/>
                </c:manualLayout>
              </c:layout>
              <c:spPr>
                <a:solidFill>
                  <a:prstClr val="white"/>
                </a:solidFill>
                <a:ln w="9525" cap="flat" cmpd="sng" algn="ctr">
                  <a:solidFill>
                    <a:prstClr val="black">
                      <a:lumMod val="25000"/>
                      <a:lumOff val="75000"/>
                    </a:prstClr>
                  </a:solidFill>
                  <a:prstDash val="solid"/>
                  <a:round/>
                  <a:headEnd type="none" w="med" len="med"/>
                  <a:tailEnd type="none" w="med" len="med"/>
                  <a:extLst>
                    <a:ext uri="{C807C97D-BFC1-408E-A445-0C87EB9F89A2}">
                      <ask:lineSketchStyleProps xmlns:ask="http://schemas.microsoft.com/office/drawing/2018/sketchyshapes" sd="0">
                        <a:custGeom>
                          <a:avLst/>
                          <a:gdLst/>
                          <a:ahLst/>
                          <a:cxnLst/>
                          <a:rect l="0" t="0" r="0" b="0"/>
                          <a:pathLst/>
                        </a:custGeom>
                        <ask:type/>
                      </ask:lineSketchStyleProps>
                    </a:ext>
                  </a:extLst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900" b="0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>
                        <a:gd name="adj1" fmla="val 51760"/>
                        <a:gd name="adj2" fmla="val 116623"/>
                      </a:avLst>
                    </a:prstGeom>
                    <a:noFill/>
                    <a:ln>
                      <a:noFill/>
                    </a:ln>
                  </c15:spPr>
                </c:ext>
                <c:ext xmlns:c16="http://schemas.microsoft.com/office/drawing/2014/chart" uri="{C3380CC4-5D6E-409C-BE32-E72D297353CC}">
                  <c16:uniqueId val="{00000003-8EE7-444E-AD47-E4662F62435A}"/>
                </c:ext>
              </c:extLst>
            </c:dLbl>
            <c:spPr>
              <a:solidFill>
                <a:prstClr val="white"/>
              </a:solidFill>
              <a:ln>
                <a:solidFill>
                  <a:prstClr val="black">
                    <a:lumMod val="25000"/>
                    <a:lumOff val="75000"/>
                  </a:prstClr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strRef>
              <c:f>Reports!$P$46:$P$48</c:f>
              <c:strCache>
                <c:ptCount val="2"/>
                <c:pt idx="0">
                  <c:v>Read</c:v>
                </c:pt>
                <c:pt idx="1">
                  <c:v>Unread</c:v>
                </c:pt>
              </c:strCache>
            </c:strRef>
          </c:cat>
          <c:val>
            <c:numRef>
              <c:f>Reports!$Q$46:$Q$48</c:f>
              <c:numCache>
                <c:formatCode>General</c:formatCode>
                <c:ptCount val="2"/>
                <c:pt idx="0">
                  <c:v>964</c:v>
                </c:pt>
                <c:pt idx="1">
                  <c:v>816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8EE7-444E-AD47-E4662F62435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1"/>
          <c:order val="0"/>
          <c:tx>
            <c:strRef>
              <c:f>Reports!$G$73</c:f>
              <c:strCache>
                <c:ptCount val="1"/>
                <c:pt idx="0">
                  <c:v>Star Wars Books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Reports!$E$74:$E$77</c:f>
              <c:strCache>
                <c:ptCount val="4"/>
                <c:pt idx="0">
                  <c:v>Marvel Comics</c:v>
                </c:pt>
                <c:pt idx="1">
                  <c:v>IDW Publishing</c:v>
                </c:pt>
                <c:pt idx="2">
                  <c:v>Dark Horse Comics</c:v>
                </c:pt>
                <c:pt idx="3">
                  <c:v>VIZ Media</c:v>
                </c:pt>
              </c:strCache>
            </c:strRef>
          </c:cat>
          <c:val>
            <c:numRef>
              <c:f>Reports!$G$74:$G$77</c:f>
              <c:numCache>
                <c:formatCode>General</c:formatCode>
                <c:ptCount val="4"/>
                <c:pt idx="0">
                  <c:v>554</c:v>
                </c:pt>
                <c:pt idx="1">
                  <c:v>34</c:v>
                </c:pt>
                <c:pt idx="2">
                  <c:v>67</c:v>
                </c:pt>
                <c:pt idx="3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83A-594A-A0C5-4C4D0EEF7F8E}"/>
            </c:ext>
          </c:extLst>
        </c:ser>
        <c:ser>
          <c:idx val="0"/>
          <c:order val="1"/>
          <c:tx>
            <c:strRef>
              <c:f>Reports!$K$73</c:f>
              <c:strCache>
                <c:ptCount val="1"/>
                <c:pt idx="0">
                  <c:v>Other Books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Reports!$E$74:$E$77</c:f>
              <c:strCache>
                <c:ptCount val="4"/>
                <c:pt idx="0">
                  <c:v>Marvel Comics</c:v>
                </c:pt>
                <c:pt idx="1">
                  <c:v>IDW Publishing</c:v>
                </c:pt>
                <c:pt idx="2">
                  <c:v>Dark Horse Comics</c:v>
                </c:pt>
                <c:pt idx="3">
                  <c:v>VIZ Media</c:v>
                </c:pt>
              </c:strCache>
            </c:strRef>
          </c:cat>
          <c:val>
            <c:numRef>
              <c:f>Reports!$K$74:$K$77</c:f>
              <c:numCache>
                <c:formatCode>General</c:formatCode>
                <c:ptCount val="4"/>
                <c:pt idx="0">
                  <c:v>243</c:v>
                </c:pt>
                <c:pt idx="1">
                  <c:v>41</c:v>
                </c:pt>
                <c:pt idx="2">
                  <c:v>40</c:v>
                </c:pt>
                <c:pt idx="3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83A-594A-A0C5-4C4D0EEF7F8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353913776"/>
        <c:axId val="101847264"/>
      </c:barChart>
      <c:catAx>
        <c:axId val="35391377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01847264"/>
        <c:crosses val="autoZero"/>
        <c:auto val="1"/>
        <c:lblAlgn val="ctr"/>
        <c:lblOffset val="100"/>
        <c:noMultiLvlLbl val="0"/>
      </c:catAx>
      <c:valAx>
        <c:axId val="1018472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539137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99E6-2B41-A80E-341AEFF728C2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99E6-2B41-A80E-341AEFF728C2}"/>
              </c:ext>
            </c:extLst>
          </c:dPt>
          <c:cat>
            <c:strRef>
              <c:f>(Reports!$G$73,Reports!$K$73)</c:f>
              <c:strCache>
                <c:ptCount val="2"/>
                <c:pt idx="0">
                  <c:v>Star Wars Books</c:v>
                </c:pt>
                <c:pt idx="1">
                  <c:v>Other Books</c:v>
                </c:pt>
              </c:strCache>
            </c:strRef>
          </c:cat>
          <c:val>
            <c:numRef>
              <c:f>(Reports!$G$78,Reports!$K$78)</c:f>
              <c:numCache>
                <c:formatCode>General</c:formatCode>
                <c:ptCount val="2"/>
                <c:pt idx="0">
                  <c:v>657</c:v>
                </c:pt>
                <c:pt idx="1">
                  <c:v>324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99E6-2B41-A80E-341AEFF728C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6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19F44F-6363-0711-D0BF-32601AEB83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2D567F-A36E-0BBE-9142-DD4319B58B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40EB5-1258-B096-0444-CC5A4490EB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8C9D65-6EE7-0642-9B15-E88DB810242F}" type="datetimeFigureOut">
              <a:rPr lang="en-US" smtClean="0"/>
              <a:t>12/26/24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01981B-05A9-4D18-EF40-942C8B40B3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4FD35E-C411-E644-7F75-D456DC721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3CD11-44A4-AF43-A621-D388B7073A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9050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DF04FB-EF70-FA76-4D5E-9B86533FB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4B56B6-BB70-AC7B-9753-7DFFD88A70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C12375-7CEA-5AD4-9854-13938C8F9C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8C9D65-6EE7-0642-9B15-E88DB810242F}" type="datetimeFigureOut">
              <a:rPr lang="en-US" smtClean="0"/>
              <a:t>12/26/24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E049E9-02F5-6AFC-B50A-1BFD8D8C6E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DF231-FC8B-044B-EB74-072828EF98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3CD11-44A4-AF43-A621-D388B7073A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5097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832969E-FDB3-415B-C8FE-F73F207655C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A6036CC-425D-4E75-859B-C597BD323D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CD58CC-FD05-23D5-AC6A-ECD5106F38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8C9D65-6EE7-0642-9B15-E88DB810242F}" type="datetimeFigureOut">
              <a:rPr lang="en-US" smtClean="0"/>
              <a:t>12/26/24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A02084-2611-BD35-BB30-A06934F9AF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96CCF9-CB72-F01E-6EE1-2FD2ADB2DA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3CD11-44A4-AF43-A621-D388B7073A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3491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91A995-9CE1-7EA1-C678-F3CD45CEA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BE1C00-8950-E5B3-7F96-00316BAFF0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E6C67B-DE9D-6B96-3E65-E37A9018F3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8C9D65-6EE7-0642-9B15-E88DB810242F}" type="datetimeFigureOut">
              <a:rPr lang="en-US" smtClean="0"/>
              <a:t>12/26/24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51B076-3B92-C2FE-C930-9059021339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872194-70A8-FB0D-A51A-AEF4A4118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3CD11-44A4-AF43-A621-D388B7073A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622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4E90D1-1682-7F79-7779-74C5E4FD3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AE6D7F-C02D-0B78-A559-C918826340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556A26-35D2-0352-D259-6A4BB5535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8C9D65-6EE7-0642-9B15-E88DB810242F}" type="datetimeFigureOut">
              <a:rPr lang="en-US" smtClean="0"/>
              <a:t>12/26/24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B71467-ADFF-D6E6-5425-26FC44CB4E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91848C-C9D6-7F61-9A02-FFB1A37644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3CD11-44A4-AF43-A621-D388B7073A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9915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F6CF34-BED9-DCAF-CD61-FDA332375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5D34B2-F179-0A97-7E4A-861D597FFF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3FB3C1-7B3A-D7A1-35C9-069B5130EC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21F47D-E20A-4D54-6B1B-32BF854E72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8C9D65-6EE7-0642-9B15-E88DB810242F}" type="datetimeFigureOut">
              <a:rPr lang="en-US" smtClean="0"/>
              <a:t>12/26/24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6BD143-80D4-F47F-FBB1-02F94786E4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4E2C2F-CFC6-5C69-4B10-066ABF1DF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3CD11-44A4-AF43-A621-D388B7073A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5832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7347E-BA82-294C-E161-207CA763DF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13705A-0F0C-473B-8616-2F742B9958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EDDD52-796C-43BD-6BE3-62941FB113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4D6B390-F82A-BAB5-6E28-6CC0907D3F2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80A61AA-B85B-DB7F-4429-04334EC7432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0DBD042-939B-F21B-61A3-A826E40A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8C9D65-6EE7-0642-9B15-E88DB810242F}" type="datetimeFigureOut">
              <a:rPr lang="en-US" smtClean="0"/>
              <a:t>12/26/24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BF15E42-004B-315A-FBF0-BBA3CEC4BD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6CCC6CB-CF9B-9A1A-8FE3-1523DF6BB8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3CD11-44A4-AF43-A621-D388B7073A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8340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4DFC4A-B88B-D33F-55AB-F1EFF5722F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426FC3-5284-C8B2-CDA8-6687791DB6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8C9D65-6EE7-0642-9B15-E88DB810242F}" type="datetimeFigureOut">
              <a:rPr lang="en-US" smtClean="0"/>
              <a:t>12/26/24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04C579F-59EA-96EB-16CA-DB031A4F96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3B4B87-1CE4-E376-7804-F5E73A882C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3CD11-44A4-AF43-A621-D388B7073A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6167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5F0A73E-4548-E595-BF3B-568ACFE36D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8C9D65-6EE7-0642-9B15-E88DB810242F}" type="datetimeFigureOut">
              <a:rPr lang="en-US" smtClean="0"/>
              <a:t>12/26/24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9B0F61-8960-0480-D8C9-0B17696698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26A314-1F9B-9DC6-6EFE-25A9059D71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3CD11-44A4-AF43-A621-D388B7073A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3015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F99BCF-9253-0BA7-A956-0570A9188A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9F9BCD-358C-74F3-7C3C-B892600B99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647B6A-1F55-D86F-19F8-EBF3D3F9D8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2AF85A-8772-29F8-B328-CE20BDD041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8C9D65-6EE7-0642-9B15-E88DB810242F}" type="datetimeFigureOut">
              <a:rPr lang="en-US" smtClean="0"/>
              <a:t>12/26/24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D2F2D4-B300-F67D-6183-045EC0C030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B63E98-781B-9AEA-C744-659A5DB4C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3CD11-44A4-AF43-A621-D388B7073A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5878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142242-6E9E-0C37-6873-E86EAC2726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9D3F017-5413-CF44-4DCB-DA1244DEC4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000F2D-39CA-56CC-4553-4D682647EF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C148C1-4D66-985C-AC8D-318B8EF1FB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8C9D65-6EE7-0642-9B15-E88DB810242F}" type="datetimeFigureOut">
              <a:rPr lang="en-US" smtClean="0"/>
              <a:t>12/26/24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8310AC-07A2-87CB-1CDD-306086B1A4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4F1111-D188-B32F-C714-6E6043801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3CD11-44A4-AF43-A621-D388B7073A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1785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175598-BCC4-CB18-095E-0435850D09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E9D6DE-688D-E92F-6F06-2E483E88DE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16DF1F-FE2F-ED51-A707-834C3DDBBD3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88C9D65-6EE7-0642-9B15-E88DB810242F}" type="datetimeFigureOut">
              <a:rPr lang="en-US" smtClean="0"/>
              <a:t>12/26/24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95B858-9F50-9E01-0BE5-FE73579032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0411F8-65EF-D2FE-535C-5A98612E2B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F63CD11-44A4-AF43-A621-D388B7073A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1045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Relationship Id="rId9" Type="http://schemas.openxmlformats.org/officeDocument/2006/relationships/image" Target="../media/image8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chart" Target="../charts/chart4.xml"/><Relationship Id="rId3" Type="http://schemas.openxmlformats.org/officeDocument/2006/relationships/image" Target="../media/image20.jpeg"/><Relationship Id="rId7" Type="http://schemas.openxmlformats.org/officeDocument/2006/relationships/image" Target="../media/image24.jpeg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chart" Target="../charts/chart6.xml"/><Relationship Id="rId7" Type="http://schemas.openxmlformats.org/officeDocument/2006/relationships/image" Target="../media/image24.jpeg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chart" Target="../charts/char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omic book cover with a spider person in blue and red garment&#10;&#10;Description automatically generated">
            <a:extLst>
              <a:ext uri="{FF2B5EF4-FFF2-40B4-BE49-F238E27FC236}">
                <a16:creationId xmlns:a16="http://schemas.microsoft.com/office/drawing/2014/main" id="{3D544280-F045-F0BB-34D6-BF637983A7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806" y="1539"/>
            <a:ext cx="2684157" cy="4114799"/>
          </a:xfrm>
          <a:prstGeom prst="rect">
            <a:avLst/>
          </a:prstGeom>
        </p:spPr>
      </p:pic>
      <p:pic>
        <p:nvPicPr>
          <p:cNvPr id="7" name="Picture 6" descr="A comic book cover with a superhero flying in the air&#10;&#10;Description automatically generated">
            <a:extLst>
              <a:ext uri="{FF2B5EF4-FFF2-40B4-BE49-F238E27FC236}">
                <a16:creationId xmlns:a16="http://schemas.microsoft.com/office/drawing/2014/main" id="{F4475E4C-C7C1-BD31-A1FC-B511A68529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9635" y="1539"/>
            <a:ext cx="2674843" cy="4114800"/>
          </a:xfrm>
          <a:prstGeom prst="rect">
            <a:avLst/>
          </a:prstGeom>
        </p:spPr>
      </p:pic>
      <p:pic>
        <p:nvPicPr>
          <p:cNvPr id="8" name="Picture 7" descr="A cover of a book&#10;&#10;Description automatically generated">
            <a:extLst>
              <a:ext uri="{FF2B5EF4-FFF2-40B4-BE49-F238E27FC236}">
                <a16:creationId xmlns:a16="http://schemas.microsoft.com/office/drawing/2014/main" id="{324F2EB1-447D-3D03-3E6F-BFEDB2BDBA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15306" y="1539"/>
            <a:ext cx="2674842" cy="4114799"/>
          </a:xfrm>
          <a:prstGeom prst="rect">
            <a:avLst/>
          </a:prstGeom>
        </p:spPr>
      </p:pic>
      <p:pic>
        <p:nvPicPr>
          <p:cNvPr id="10" name="Picture 9" descr="A cover of a comic book&#10;&#10;Description automatically generated">
            <a:extLst>
              <a:ext uri="{FF2B5EF4-FFF2-40B4-BE49-F238E27FC236}">
                <a16:creationId xmlns:a16="http://schemas.microsoft.com/office/drawing/2014/main" id="{9FBB3D58-56F6-B190-549F-0D4E4EAC53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2077" y="1539"/>
            <a:ext cx="2710076" cy="4114799"/>
          </a:xfrm>
          <a:prstGeom prst="rect">
            <a:avLst/>
          </a:prstGeom>
        </p:spPr>
      </p:pic>
      <p:pic>
        <p:nvPicPr>
          <p:cNvPr id="4" name="Picture 3" descr="A person in a red garment&#10;&#10;Description automatically generated">
            <a:extLst>
              <a:ext uri="{FF2B5EF4-FFF2-40B4-BE49-F238E27FC236}">
                <a16:creationId xmlns:a16="http://schemas.microsoft.com/office/drawing/2014/main" id="{97BE8FB2-6EB4-159F-34CF-8A89686CF8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5846" y="3234267"/>
            <a:ext cx="2674842" cy="4114799"/>
          </a:xfrm>
          <a:prstGeom prst="rect">
            <a:avLst/>
          </a:prstGeom>
        </p:spPr>
      </p:pic>
      <p:pic>
        <p:nvPicPr>
          <p:cNvPr id="5" name="Picture 4" descr="Comic book cover with a person in a red garment and a person in a red suit&#10;&#10;Description automatically generated">
            <a:extLst>
              <a:ext uri="{FF2B5EF4-FFF2-40B4-BE49-F238E27FC236}">
                <a16:creationId xmlns:a16="http://schemas.microsoft.com/office/drawing/2014/main" id="{40B197A9-B937-C790-91DF-1ED5482AC58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53779" y="3141902"/>
            <a:ext cx="2680651" cy="4114799"/>
          </a:xfrm>
          <a:prstGeom prst="rect">
            <a:avLst/>
          </a:prstGeom>
        </p:spPr>
      </p:pic>
      <p:pic>
        <p:nvPicPr>
          <p:cNvPr id="9" name="Picture 8" descr="A comic book cover with a green person attacking a large monster&#10;&#10;Description automatically generated">
            <a:extLst>
              <a:ext uri="{FF2B5EF4-FFF2-40B4-BE49-F238E27FC236}">
                <a16:creationId xmlns:a16="http://schemas.microsoft.com/office/drawing/2014/main" id="{66882066-25FB-ACA0-CEE7-B4F4687BF59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18197" y="3141902"/>
            <a:ext cx="2669059" cy="4114799"/>
          </a:xfrm>
          <a:prstGeom prst="rect">
            <a:avLst/>
          </a:prstGeom>
        </p:spPr>
      </p:pic>
      <p:pic>
        <p:nvPicPr>
          <p:cNvPr id="11" name="Picture 10" descr="A person with a black hat holding an object&#10;&#10;Description automatically generated">
            <a:extLst>
              <a:ext uri="{FF2B5EF4-FFF2-40B4-BE49-F238E27FC236}">
                <a16:creationId xmlns:a16="http://schemas.microsoft.com/office/drawing/2014/main" id="{BEEA48F3-BA37-7958-016F-E87687F2068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58572" y="3234266"/>
            <a:ext cx="2710076" cy="4114799"/>
          </a:xfrm>
          <a:prstGeom prst="rect">
            <a:avLst/>
          </a:prstGeo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D520F33E-C6C8-A6EE-9209-464A93171A37}"/>
              </a:ext>
            </a:extLst>
          </p:cNvPr>
          <p:cNvSpPr/>
          <p:nvPr/>
        </p:nvSpPr>
        <p:spPr>
          <a:xfrm>
            <a:off x="1334221" y="2063991"/>
            <a:ext cx="9667874" cy="2524124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6B2679-128B-FAC0-E42F-A23B9E22BC5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My Comic Book Collection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BF8006A-3B1A-16B1-56B7-322D0790229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As of Dec 14, 2024</a:t>
            </a:r>
          </a:p>
        </p:txBody>
      </p:sp>
    </p:spTree>
    <p:extLst>
      <p:ext uri="{BB962C8B-B14F-4D97-AF65-F5344CB8AC3E}">
        <p14:creationId xmlns:p14="http://schemas.microsoft.com/office/powerpoint/2010/main" val="853248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87516A-5C8F-2594-78D7-74C62FF40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Comic Books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B2E811-29A5-63CC-4751-2921FC77E4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518991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400" dirty="0"/>
              <a:t>Comic books started in 1938 with the introduction of Action Comics #1 marking the debut of Superman. Over the years, comic books have sold for over $3.5M, making comic books investment-grade collectibles.</a:t>
            </a:r>
            <a:endParaRPr lang="en-US" dirty="0"/>
          </a:p>
        </p:txBody>
      </p:sp>
      <p:pic>
        <p:nvPicPr>
          <p:cNvPr id="1026" name="Picture 2" descr="Action Comics 1 - Wikipedia">
            <a:extLst>
              <a:ext uri="{FF2B5EF4-FFF2-40B4-BE49-F238E27FC236}">
                <a16:creationId xmlns:a16="http://schemas.microsoft.com/office/drawing/2014/main" id="{F2E1BCC3-1F22-EEDA-C423-52D71F2A15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4449" y="1391169"/>
            <a:ext cx="3043382" cy="4408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comic book cover with a dinosaur fighting a person&#10;&#10;Description automatically generated">
            <a:extLst>
              <a:ext uri="{FF2B5EF4-FFF2-40B4-BE49-F238E27FC236}">
                <a16:creationId xmlns:a16="http://schemas.microsoft.com/office/drawing/2014/main" id="{A96BE89B-E3B6-2991-1B81-77C57FF896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553" y="3999405"/>
            <a:ext cx="2142836" cy="3216083"/>
          </a:xfrm>
          <a:prstGeom prst="rect">
            <a:avLst/>
          </a:prstGeom>
        </p:spPr>
      </p:pic>
      <p:pic>
        <p:nvPicPr>
          <p:cNvPr id="5" name="Picture 4" descr="A comic book cover with a person riding a horse drawn carriage&#10;&#10;Description automatically generated">
            <a:extLst>
              <a:ext uri="{FF2B5EF4-FFF2-40B4-BE49-F238E27FC236}">
                <a16:creationId xmlns:a16="http://schemas.microsoft.com/office/drawing/2014/main" id="{2283F292-7D36-E377-0589-8C601BF951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1262" y="3991810"/>
            <a:ext cx="2114381" cy="3218305"/>
          </a:xfrm>
          <a:prstGeom prst="rect">
            <a:avLst/>
          </a:prstGeom>
        </p:spPr>
      </p:pic>
      <p:pic>
        <p:nvPicPr>
          <p:cNvPr id="7" name="Picture 6" descr="A comic book cover with a group of people fighting&#10;&#10;Description automatically generated">
            <a:extLst>
              <a:ext uri="{FF2B5EF4-FFF2-40B4-BE49-F238E27FC236}">
                <a16:creationId xmlns:a16="http://schemas.microsoft.com/office/drawing/2014/main" id="{F803D8A8-9567-EA66-5A18-7F805E1813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14278" y="4002141"/>
            <a:ext cx="2209906" cy="3388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4204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D493E8-C5C4-0B46-7474-061EDE743D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DE9BE-AD3A-273D-4603-88C0916DE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Comic Books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1344EC-605F-CC9C-4374-EB70CFA01C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518991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400" dirty="0"/>
              <a:t>I started collecting July 4th, 2021, and fell in love with the stories and artwork. I quickly learned certain artists and rarity of the covers could increase a book’s value ten-fold in the first day.</a:t>
            </a:r>
          </a:p>
        </p:txBody>
      </p:sp>
      <p:pic>
        <p:nvPicPr>
          <p:cNvPr id="5" name="Picture 4" descr="A cartoon of a person holding a staff and a person with a sword&#10;&#10;Description automatically generated">
            <a:extLst>
              <a:ext uri="{FF2B5EF4-FFF2-40B4-BE49-F238E27FC236}">
                <a16:creationId xmlns:a16="http://schemas.microsoft.com/office/drawing/2014/main" id="{2A30665E-FE93-9DC5-4628-0DCF21683F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6889" y="1251284"/>
            <a:ext cx="2660431" cy="4114800"/>
          </a:xfrm>
          <a:prstGeom prst="rect">
            <a:avLst/>
          </a:prstGeom>
        </p:spPr>
      </p:pic>
      <p:pic>
        <p:nvPicPr>
          <p:cNvPr id="6" name="Picture 5" descr="A group of people in military uniforms&#10;&#10;Description automatically generated">
            <a:extLst>
              <a:ext uri="{FF2B5EF4-FFF2-40B4-BE49-F238E27FC236}">
                <a16:creationId xmlns:a16="http://schemas.microsoft.com/office/drawing/2014/main" id="{A8BC02C5-9102-A495-1ADE-2B7C118F70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821" y="3834630"/>
            <a:ext cx="2151449" cy="3314315"/>
          </a:xfrm>
          <a:prstGeom prst="rect">
            <a:avLst/>
          </a:prstGeom>
        </p:spPr>
      </p:pic>
      <p:pic>
        <p:nvPicPr>
          <p:cNvPr id="7" name="Picture 6" descr="A cover of a book&#10;&#10;Description automatically generated">
            <a:extLst>
              <a:ext uri="{FF2B5EF4-FFF2-40B4-BE49-F238E27FC236}">
                <a16:creationId xmlns:a16="http://schemas.microsoft.com/office/drawing/2014/main" id="{6B8B4C64-AEE5-92E5-2795-50378FC680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3249" y="3826933"/>
            <a:ext cx="2162048" cy="3322013"/>
          </a:xfrm>
          <a:prstGeom prst="rect">
            <a:avLst/>
          </a:prstGeom>
        </p:spPr>
      </p:pic>
      <p:pic>
        <p:nvPicPr>
          <p:cNvPr id="8" name="Picture 7" descr="A poster of a character&#10;&#10;Description automatically generated">
            <a:extLst>
              <a:ext uri="{FF2B5EF4-FFF2-40B4-BE49-F238E27FC236}">
                <a16:creationId xmlns:a16="http://schemas.microsoft.com/office/drawing/2014/main" id="{D4B1AC53-EE8F-BA0B-64F0-C350976280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9733" y="3838740"/>
            <a:ext cx="2281382" cy="3313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5908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D493E8-C5C4-0B46-7474-061EDE743D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DE9BE-AD3A-273D-4603-88C0916DE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Comic Books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1344EC-605F-CC9C-4374-EB70CFA01C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518991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400" dirty="0"/>
              <a:t>As a Star Wars fan, the stories from the comics fill much of the gaps between the movies and TV </a:t>
            </a:r>
            <a:r>
              <a:rPr lang="en-US" sz="2400"/>
              <a:t>shows. We get to see our beloved heroes, and villains, in their natural elements </a:t>
            </a:r>
            <a:r>
              <a:rPr lang="en-US" sz="2400" dirty="0"/>
              <a:t>like we never see on </a:t>
            </a:r>
            <a:r>
              <a:rPr lang="en-US" sz="2400"/>
              <a:t>the </a:t>
            </a:r>
            <a:r>
              <a:rPr lang="en-US" sz="2400" dirty="0"/>
              <a:t>screen</a:t>
            </a:r>
            <a:r>
              <a:rPr lang="en-US" sz="2400"/>
              <a:t>.</a:t>
            </a:r>
            <a:endParaRPr lang="en-US" sz="2400" dirty="0"/>
          </a:p>
        </p:txBody>
      </p:sp>
      <p:pic>
        <p:nvPicPr>
          <p:cNvPr id="4" name="Picture 3" descr="A comic book cover with a group of people fighting&#10;&#10;Description automatically generated">
            <a:extLst>
              <a:ext uri="{FF2B5EF4-FFF2-40B4-BE49-F238E27FC236}">
                <a16:creationId xmlns:a16="http://schemas.microsoft.com/office/drawing/2014/main" id="{DF576DF1-557E-3EC9-15C0-54C120073E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2524" y="3888509"/>
            <a:ext cx="2092831" cy="32373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AA49682-F39C-12BE-82D8-6FF0CC7E4A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205" y="3888509"/>
            <a:ext cx="2132804" cy="3237345"/>
          </a:xfrm>
          <a:prstGeom prst="rect">
            <a:avLst/>
          </a:prstGeom>
        </p:spPr>
      </p:pic>
      <p:pic>
        <p:nvPicPr>
          <p:cNvPr id="6" name="Picture 5" descr="A comic book cover of a character&#10;&#10;Description automatically generated">
            <a:extLst>
              <a:ext uri="{FF2B5EF4-FFF2-40B4-BE49-F238E27FC236}">
                <a16:creationId xmlns:a16="http://schemas.microsoft.com/office/drawing/2014/main" id="{D92F0415-EA02-8215-2EC6-8F5D02250A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2708" y="3888509"/>
            <a:ext cx="2133796" cy="3237345"/>
          </a:xfrm>
          <a:prstGeom prst="rect">
            <a:avLst/>
          </a:prstGeom>
        </p:spPr>
      </p:pic>
      <p:pic>
        <p:nvPicPr>
          <p:cNvPr id="7" name="Picture 6" descr="A comic book cover with a furry animal&#10;&#10;Description automatically generated">
            <a:extLst>
              <a:ext uri="{FF2B5EF4-FFF2-40B4-BE49-F238E27FC236}">
                <a16:creationId xmlns:a16="http://schemas.microsoft.com/office/drawing/2014/main" id="{958BF220-E7B2-A328-0560-78360855EE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52391" y="1463965"/>
            <a:ext cx="2769277" cy="4361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1657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B58D29-7DEA-8257-AA76-9F1E2262F7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Collection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C40C6C-6193-9235-526E-C26AFC171F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The following are some stats from my collection</a:t>
            </a:r>
          </a:p>
        </p:txBody>
      </p:sp>
    </p:spTree>
    <p:extLst>
      <p:ext uri="{BB962C8B-B14F-4D97-AF65-F5344CB8AC3E}">
        <p14:creationId xmlns:p14="http://schemas.microsoft.com/office/powerpoint/2010/main" val="19839685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D77EEA2A-AD09-CA58-4621-B9460C259E7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34324125"/>
              </p:ext>
            </p:extLst>
          </p:nvPr>
        </p:nvGraphicFramePr>
        <p:xfrm>
          <a:off x="838200" y="1424763"/>
          <a:ext cx="10815084" cy="48165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470FFA09-2529-3796-90AC-58AC1246C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by publisher</a:t>
            </a:r>
          </a:p>
        </p:txBody>
      </p:sp>
      <p:sp>
        <p:nvSpPr>
          <p:cNvPr id="3" name="Right Brace 2">
            <a:extLst>
              <a:ext uri="{FF2B5EF4-FFF2-40B4-BE49-F238E27FC236}">
                <a16:creationId xmlns:a16="http://schemas.microsoft.com/office/drawing/2014/main" id="{811EFECA-A844-FBED-36B8-9C61915DCD4F}"/>
              </a:ext>
            </a:extLst>
          </p:cNvPr>
          <p:cNvSpPr/>
          <p:nvPr/>
        </p:nvSpPr>
        <p:spPr>
          <a:xfrm rot="16200000">
            <a:off x="6235182" y="-110829"/>
            <a:ext cx="396235" cy="9102674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9C63A1-E4D2-4690-C3E7-A0B584A66236}"/>
              </a:ext>
            </a:extLst>
          </p:cNvPr>
          <p:cNvSpPr txBox="1"/>
          <p:nvPr/>
        </p:nvSpPr>
        <p:spPr>
          <a:xfrm>
            <a:off x="4805262" y="3427766"/>
            <a:ext cx="2967181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dirty="0"/>
              <a:t>Contains more original stories (better in my opinion)</a:t>
            </a:r>
          </a:p>
        </p:txBody>
      </p:sp>
      <p:sp>
        <p:nvSpPr>
          <p:cNvPr id="6" name="Left Brace 5">
            <a:extLst>
              <a:ext uri="{FF2B5EF4-FFF2-40B4-BE49-F238E27FC236}">
                <a16:creationId xmlns:a16="http://schemas.microsoft.com/office/drawing/2014/main" id="{0ABF40C6-8DCA-D4E5-5DC3-2A372E505CF4}"/>
              </a:ext>
            </a:extLst>
          </p:cNvPr>
          <p:cNvSpPr/>
          <p:nvPr/>
        </p:nvSpPr>
        <p:spPr>
          <a:xfrm rot="10800000">
            <a:off x="1760573" y="2105247"/>
            <a:ext cx="242777" cy="2137143"/>
          </a:xfrm>
          <a:prstGeom prst="leftBrace">
            <a:avLst>
              <a:gd name="adj1" fmla="val 8333"/>
              <a:gd name="adj2" fmla="val 88344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385897-D697-C9E2-2675-26080BE63C3C}"/>
              </a:ext>
            </a:extLst>
          </p:cNvPr>
          <p:cNvSpPr txBox="1"/>
          <p:nvPr/>
        </p:nvSpPr>
        <p:spPr>
          <a:xfrm>
            <a:off x="2094251" y="1846957"/>
            <a:ext cx="1443139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dirty="0"/>
              <a:t>This is so high due to Star Wars</a:t>
            </a:r>
          </a:p>
        </p:txBody>
      </p:sp>
    </p:spTree>
    <p:extLst>
      <p:ext uri="{BB962C8B-B14F-4D97-AF65-F5344CB8AC3E}">
        <p14:creationId xmlns:p14="http://schemas.microsoft.com/office/powerpoint/2010/main" val="31001940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95D32EEE-A5F1-5C90-8487-AA4D6E6DEB5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00333535"/>
              </p:ext>
            </p:extLst>
          </p:nvPr>
        </p:nvGraphicFramePr>
        <p:xfrm>
          <a:off x="838199" y="1508760"/>
          <a:ext cx="9707525" cy="50069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Title 3">
            <a:extLst>
              <a:ext uri="{FF2B5EF4-FFF2-40B4-BE49-F238E27FC236}">
                <a16:creationId xmlns:a16="http://schemas.microsoft.com/office/drawing/2014/main" id="{73BE1667-C25E-44EB-59FA-A0F5E64C9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release years</a:t>
            </a:r>
          </a:p>
        </p:txBody>
      </p:sp>
      <p:sp>
        <p:nvSpPr>
          <p:cNvPr id="6" name="Line Callout 1 5">
            <a:extLst>
              <a:ext uri="{FF2B5EF4-FFF2-40B4-BE49-F238E27FC236}">
                <a16:creationId xmlns:a16="http://schemas.microsoft.com/office/drawing/2014/main" id="{AC8C847F-ED79-E83E-94C5-C8C63A5F0534}"/>
              </a:ext>
            </a:extLst>
          </p:cNvPr>
          <p:cNvSpPr/>
          <p:nvPr/>
        </p:nvSpPr>
        <p:spPr>
          <a:xfrm>
            <a:off x="10883770" y="5239962"/>
            <a:ext cx="1180214" cy="818707"/>
          </a:xfrm>
          <a:prstGeom prst="borderCallout1">
            <a:avLst>
              <a:gd name="adj1" fmla="val 18750"/>
              <a:gd name="adj2" fmla="val -8333"/>
              <a:gd name="adj3" fmla="val 100162"/>
              <a:gd name="adj4" fmla="val -10145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Started Collecting </a:t>
            </a:r>
          </a:p>
        </p:txBody>
      </p:sp>
      <p:sp>
        <p:nvSpPr>
          <p:cNvPr id="7" name="Line Callout 1 6">
            <a:extLst>
              <a:ext uri="{FF2B5EF4-FFF2-40B4-BE49-F238E27FC236}">
                <a16:creationId xmlns:a16="http://schemas.microsoft.com/office/drawing/2014/main" id="{6CC540E0-5F85-3A6F-E35C-B71D8EC1B5DB}"/>
              </a:ext>
            </a:extLst>
          </p:cNvPr>
          <p:cNvSpPr/>
          <p:nvPr/>
        </p:nvSpPr>
        <p:spPr>
          <a:xfrm>
            <a:off x="6843241" y="1923224"/>
            <a:ext cx="1365165" cy="818707"/>
          </a:xfrm>
          <a:prstGeom prst="borderCallout1">
            <a:avLst>
              <a:gd name="adj1" fmla="val 16153"/>
              <a:gd name="adj2" fmla="val 106081"/>
              <a:gd name="adj3" fmla="val 46266"/>
              <a:gd name="adj4" fmla="val 21392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400"/>
              <a:t>That was an </a:t>
            </a:r>
            <a:r>
              <a:rPr lang="en-US" sz="1400" dirty="0"/>
              <a:t>expensive </a:t>
            </a:r>
            <a:r>
              <a:rPr lang="en-US" sz="1400"/>
              <a:t>year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4178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0D419DC6-5C42-90B4-08B6-99294CAD8A0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0508223"/>
              </p:ext>
            </p:extLst>
          </p:nvPr>
        </p:nvGraphicFramePr>
        <p:xfrm>
          <a:off x="4412512" y="2043741"/>
          <a:ext cx="7357730" cy="33049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7F4DB4F2-EDEB-8904-817C-881583627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 status</a:t>
            </a:r>
          </a:p>
        </p:txBody>
      </p:sp>
      <p:pic>
        <p:nvPicPr>
          <p:cNvPr id="1026" name="Picture 2" descr="Boom! Studios - Wikipedia">
            <a:extLst>
              <a:ext uri="{FF2B5EF4-FFF2-40B4-BE49-F238E27FC236}">
                <a16:creationId xmlns:a16="http://schemas.microsoft.com/office/drawing/2014/main" id="{3AFD8102-A3DC-D36C-6267-50BFE92AB8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0888" y="5006680"/>
            <a:ext cx="1336158" cy="593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ark Horse Comics - Wikipedia">
            <a:extLst>
              <a:ext uri="{FF2B5EF4-FFF2-40B4-BE49-F238E27FC236}">
                <a16:creationId xmlns:a16="http://schemas.microsoft.com/office/drawing/2014/main" id="{C47296AD-0739-39D5-F303-99D5484CF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7834" y="5026029"/>
            <a:ext cx="720540" cy="1063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52F40522-EA20-77CB-8692-59E0C0C7D3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6506" y="5026029"/>
            <a:ext cx="1139927" cy="551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DC Comics logo">
            <a:extLst>
              <a:ext uri="{FF2B5EF4-FFF2-40B4-BE49-F238E27FC236}">
                <a16:creationId xmlns:a16="http://schemas.microsoft.com/office/drawing/2014/main" id="{EB064F04-0FE5-A4D9-51CC-6085A6D16E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1993" y="5026029"/>
            <a:ext cx="829030" cy="1063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Pin page">
            <a:extLst>
              <a:ext uri="{FF2B5EF4-FFF2-40B4-BE49-F238E27FC236}">
                <a16:creationId xmlns:a16="http://schemas.microsoft.com/office/drawing/2014/main" id="{5EEA079F-4AEA-6187-4E92-3B558FC1A6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2574" y="5006680"/>
            <a:ext cx="973625" cy="973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1642201A-3E42-3916-F418-33DF6573490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37849945"/>
              </p:ext>
            </p:extLst>
          </p:nvPr>
        </p:nvGraphicFramePr>
        <p:xfrm>
          <a:off x="172521" y="2226228"/>
          <a:ext cx="3992094" cy="33699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</p:spTree>
    <p:extLst>
      <p:ext uri="{BB962C8B-B14F-4D97-AF65-F5344CB8AC3E}">
        <p14:creationId xmlns:p14="http://schemas.microsoft.com/office/powerpoint/2010/main" val="12142832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AF916B55-AFEB-2725-828F-D7E8DCDBB14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71971804"/>
              </p:ext>
            </p:extLst>
          </p:nvPr>
        </p:nvGraphicFramePr>
        <p:xfrm>
          <a:off x="5575320" y="1690688"/>
          <a:ext cx="5975498" cy="31545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AC67138E-1820-F801-5A96-1518645A2E0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12339772"/>
              </p:ext>
            </p:extLst>
          </p:nvPr>
        </p:nvGraphicFramePr>
        <p:xfrm>
          <a:off x="176747" y="1851313"/>
          <a:ext cx="4750628" cy="357280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4FC99178-A1CD-8817-D7CD-93C759626E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 wars comics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2208F28-86B9-1519-462E-B6D94B07D46C}"/>
              </a:ext>
            </a:extLst>
          </p:cNvPr>
          <p:cNvSpPr/>
          <p:nvPr/>
        </p:nvSpPr>
        <p:spPr>
          <a:xfrm>
            <a:off x="3363433" y="4171376"/>
            <a:ext cx="1382232" cy="79212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Star Wars</a:t>
            </a:r>
          </a:p>
          <a:p>
            <a:pPr algn="ctr"/>
            <a:r>
              <a:rPr lang="en-US" dirty="0"/>
              <a:t>67%</a:t>
            </a: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AC67138E-1820-F801-5A96-1518645A2E0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54095652"/>
              </p:ext>
            </p:extLst>
          </p:nvPr>
        </p:nvGraphicFramePr>
        <p:xfrm>
          <a:off x="414671" y="2450804"/>
          <a:ext cx="3072808" cy="284420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7" name="Picture 4" descr="Dark Horse Comics - Wikipedia">
            <a:extLst>
              <a:ext uri="{FF2B5EF4-FFF2-40B4-BE49-F238E27FC236}">
                <a16:creationId xmlns:a16="http://schemas.microsoft.com/office/drawing/2014/main" id="{E1ABB307-9CA0-D278-A841-EF6C827AA7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0784" y="5019382"/>
            <a:ext cx="720540" cy="1063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09740D25-450A-FA18-FB28-A0024E4704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8833" y="5019382"/>
            <a:ext cx="1139927" cy="551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6" descr="Pin page">
            <a:extLst>
              <a:ext uri="{FF2B5EF4-FFF2-40B4-BE49-F238E27FC236}">
                <a16:creationId xmlns:a16="http://schemas.microsoft.com/office/drawing/2014/main" id="{01E247DE-CE2D-3EBB-4FB3-9300DD2E88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4845270"/>
            <a:ext cx="973625" cy="973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6AE5C23-F542-2337-FCF9-235B0A04C32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18595" y="5019382"/>
            <a:ext cx="973625" cy="40473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F5FBC61-FC5D-9071-EC82-3D96E3A779E7}"/>
              </a:ext>
            </a:extLst>
          </p:cNvPr>
          <p:cNvSpPr/>
          <p:nvPr/>
        </p:nvSpPr>
        <p:spPr>
          <a:xfrm>
            <a:off x="147084" y="2103575"/>
            <a:ext cx="1382232" cy="79212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All other books</a:t>
            </a:r>
          </a:p>
          <a:p>
            <a:pPr algn="ctr"/>
            <a:r>
              <a:rPr lang="en-US" dirty="0"/>
              <a:t>33%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513F5AD-CA1F-B97A-62EF-D542D30C4D9A}"/>
              </a:ext>
            </a:extLst>
          </p:cNvPr>
          <p:cNvSpPr/>
          <p:nvPr/>
        </p:nvSpPr>
        <p:spPr>
          <a:xfrm>
            <a:off x="10659921" y="4465053"/>
            <a:ext cx="139031" cy="13903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accent1"/>
                </a:solidFill>
              </a:rPr>
              <a:t>2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79031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2828</TotalTime>
  <Words>207</Words>
  <Application>Microsoft Macintosh PowerPoint</Application>
  <PresentationFormat>Widescreen</PresentationFormat>
  <Paragraphs>28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Aptos</vt:lpstr>
      <vt:lpstr>Aptos Display</vt:lpstr>
      <vt:lpstr>Arial</vt:lpstr>
      <vt:lpstr>Office Theme</vt:lpstr>
      <vt:lpstr>My Comic Book Collection</vt:lpstr>
      <vt:lpstr>Comic Books</vt:lpstr>
      <vt:lpstr>My Comic Books</vt:lpstr>
      <vt:lpstr>My Comic Books</vt:lpstr>
      <vt:lpstr>My Collection</vt:lpstr>
      <vt:lpstr>by publisher</vt:lpstr>
      <vt:lpstr>release years</vt:lpstr>
      <vt:lpstr>reading status</vt:lpstr>
      <vt:lpstr>star wars comics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David Lozzi</dc:creator>
  <cp:lastModifiedBy>David Lozzi</cp:lastModifiedBy>
  <cp:revision>119</cp:revision>
  <dcterms:created xsi:type="dcterms:W3CDTF">2024-09-20T20:26:49Z</dcterms:created>
  <dcterms:modified xsi:type="dcterms:W3CDTF">2024-12-26T16:57:02Z</dcterms:modified>
</cp:coreProperties>
</file>